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775" y="3446780"/>
            <a:ext cx="5429250" cy="27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7319010" cy="1251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40045"/>
            <a:ext cx="8640000" cy="493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27405" y="3572510"/>
            <a:ext cx="4525010" cy="286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12240"/>
            <a:ext cx="5962650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2996565"/>
            <a:ext cx="78486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32105"/>
            <a:ext cx="6212840" cy="100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40350"/>
            <a:ext cx="8640000" cy="286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908175" y="3572510"/>
            <a:ext cx="77978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211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935" y="1889125"/>
            <a:ext cx="62484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36385"/>
            <a:ext cx="8640000" cy="324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851910" y="3500755"/>
            <a:ext cx="81216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0605" y="2276475"/>
            <a:ext cx="85471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3068955"/>
            <a:ext cx="69469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0245" y="3789045"/>
            <a:ext cx="97853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88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84495"/>
            <a:ext cx="8640000" cy="483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171822" y="2265698"/>
            <a:ext cx="333406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171822" y="3685202"/>
            <a:ext cx="333406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171822" y="5104707"/>
            <a:ext cx="333406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171822" y="5809695"/>
            <a:ext cx="333406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4595" y="2564765"/>
            <a:ext cx="7284085" cy="238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31281" y="3151271"/>
            <a:ext cx="3486482" cy="130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7212" y="3151271"/>
            <a:ext cx="2610099" cy="171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1148" y="4859832"/>
            <a:ext cx="2314796" cy="372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212465"/>
            <a:ext cx="5582920" cy="262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