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3" r:id="rId6"/>
    <p:sldId id="264" r:id="rId7"/>
    <p:sldId id="266" r:id="rId8"/>
    <p:sldId id="267" r:id="rId9"/>
    <p:sldId id="269" r:id="rId10"/>
    <p:sldId id="270" r:id="rId11"/>
    <p:sldId id="271" r:id="rId12"/>
    <p:sldId id="273" r:id="rId13"/>
    <p:sldId id="274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7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" y="44450"/>
            <a:ext cx="6391910" cy="1153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1268595"/>
            <a:ext cx="8640000" cy="3944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131"/>
          <a:stretch>
            <a:fillRect/>
          </a:stretch>
        </p:blipFill>
        <p:spPr>
          <a:xfrm>
            <a:off x="611505" y="1124585"/>
            <a:ext cx="8196480" cy="40068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9796" y="1820897"/>
            <a:ext cx="2371951" cy="944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02872" y="1820897"/>
            <a:ext cx="2352899" cy="1402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97514" y="3624027"/>
            <a:ext cx="2819669" cy="944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79168" y="4139207"/>
            <a:ext cx="2305270" cy="381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8130" y="1412240"/>
            <a:ext cx="5962650" cy="1323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0" y="3028950"/>
            <a:ext cx="4686300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224"/>
          <a:stretch>
            <a:fillRect/>
          </a:stretch>
        </p:blipFill>
        <p:spPr>
          <a:xfrm>
            <a:off x="107950" y="260350"/>
            <a:ext cx="6888480" cy="887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543"/>
          <a:stretch>
            <a:fillRect/>
          </a:stretch>
        </p:blipFill>
        <p:spPr>
          <a:xfrm>
            <a:off x="252095" y="1148215"/>
            <a:ext cx="8639810" cy="1537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21"/>
          <a:stretch>
            <a:fillRect/>
          </a:stretch>
        </p:blipFill>
        <p:spPr>
          <a:xfrm>
            <a:off x="539750" y="2564765"/>
            <a:ext cx="8534300" cy="4232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399540" y="3068955"/>
            <a:ext cx="591185" cy="535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2"/>
          <p:cNvSpPr/>
          <p:nvPr/>
        </p:nvSpPr>
        <p:spPr bwMode="white">
          <a:xfrm>
            <a:off x="2267585" y="3791585"/>
            <a:ext cx="573405" cy="461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2"/>
          <p:cNvSpPr/>
          <p:nvPr/>
        </p:nvSpPr>
        <p:spPr bwMode="white">
          <a:xfrm>
            <a:off x="5868035" y="2996565"/>
            <a:ext cx="591185" cy="535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2"/>
          <p:cNvSpPr/>
          <p:nvPr/>
        </p:nvSpPr>
        <p:spPr bwMode="white">
          <a:xfrm>
            <a:off x="5579745" y="3932555"/>
            <a:ext cx="591185" cy="535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2"/>
          <p:cNvSpPr/>
          <p:nvPr/>
        </p:nvSpPr>
        <p:spPr bwMode="white">
          <a:xfrm>
            <a:off x="827405" y="5445125"/>
            <a:ext cx="591185" cy="535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2"/>
          <p:cNvSpPr/>
          <p:nvPr/>
        </p:nvSpPr>
        <p:spPr bwMode="white">
          <a:xfrm>
            <a:off x="2483485" y="5358765"/>
            <a:ext cx="591185" cy="535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2"/>
          <p:cNvSpPr/>
          <p:nvPr/>
        </p:nvSpPr>
        <p:spPr bwMode="white">
          <a:xfrm>
            <a:off x="5867400" y="4364990"/>
            <a:ext cx="725805" cy="535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2"/>
          <p:cNvSpPr/>
          <p:nvPr/>
        </p:nvSpPr>
        <p:spPr bwMode="white">
          <a:xfrm>
            <a:off x="6504305" y="5300980"/>
            <a:ext cx="492125" cy="535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2"/>
          <p:cNvSpPr/>
          <p:nvPr/>
        </p:nvSpPr>
        <p:spPr bwMode="white">
          <a:xfrm>
            <a:off x="5859780" y="6236970"/>
            <a:ext cx="733425" cy="535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57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73993" y="1242277"/>
            <a:ext cx="866857" cy="391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59065" y="1948660"/>
            <a:ext cx="866857" cy="381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45944" y="3351881"/>
            <a:ext cx="428665" cy="400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64291" y="4105993"/>
            <a:ext cx="257199" cy="2959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68590" y="4764648"/>
            <a:ext cx="866857" cy="391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02791" y="4764648"/>
            <a:ext cx="866857" cy="391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260215"/>
            <a:ext cx="8640000" cy="4251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13564" y="3920381"/>
            <a:ext cx="390562" cy="381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47897" y="3920381"/>
            <a:ext cx="390562" cy="381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895" y="4436610"/>
            <a:ext cx="8640000" cy="2441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3"/>
          <p:cNvSpPr/>
          <p:nvPr/>
        </p:nvSpPr>
        <p:spPr bwMode="white">
          <a:xfrm>
            <a:off x="1979930" y="6309360"/>
            <a:ext cx="435610" cy="492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6516370" y="6236970"/>
            <a:ext cx="522605" cy="559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332605"/>
            <a:ext cx="8640000" cy="53217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52" name="等腰三角形 51"/>
          <p:cNvSpPr/>
          <p:nvPr/>
        </p:nvSpPr>
        <p:spPr>
          <a:xfrm rot="2820000">
            <a:off x="7507605" y="5086985"/>
            <a:ext cx="328930" cy="294640"/>
          </a:xfrm>
          <a:prstGeom prst="triangle">
            <a:avLst>
              <a:gd name="adj" fmla="val 5244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1764030" y="3789045"/>
            <a:ext cx="230505" cy="1313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1764030" y="3745865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 rot="13680000">
            <a:off x="2019935" y="2493645"/>
            <a:ext cx="229235" cy="793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1764665" y="3223260"/>
            <a:ext cx="116840" cy="9334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 rot="17580000">
            <a:off x="6642100" y="1731645"/>
            <a:ext cx="227965" cy="1739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9" name="等腰三角形 48"/>
          <p:cNvSpPr/>
          <p:nvPr/>
        </p:nvSpPr>
        <p:spPr>
          <a:xfrm>
            <a:off x="7452360" y="2924810"/>
            <a:ext cx="256540" cy="140335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7600950" y="4024630"/>
            <a:ext cx="180975" cy="11131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1" name="等腰三角形 50"/>
          <p:cNvSpPr/>
          <p:nvPr/>
        </p:nvSpPr>
        <p:spPr>
          <a:xfrm>
            <a:off x="7668260" y="4024630"/>
            <a:ext cx="311150" cy="215900"/>
          </a:xfrm>
          <a:prstGeom prst="triangle">
            <a:avLst>
              <a:gd name="adj" fmla="val 5244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3" grpId="0" animBg="1"/>
      <p:bldP spid="40" grpId="1" animBg="1"/>
      <p:bldP spid="43" grpId="1" animBg="1"/>
      <p:bldP spid="44" grpId="0" bldLvl="0" animBg="1"/>
      <p:bldP spid="44" grpId="1" animBg="1"/>
      <p:bldP spid="45" grpId="0" animBg="1"/>
      <p:bldP spid="45" grpId="1" animBg="1"/>
      <p:bldP spid="46" grpId="0" bldLvl="0" animBg="1"/>
      <p:bldP spid="46" grpId="1" animBg="1"/>
      <p:bldP spid="49" grpId="0" bldLvl="0" animBg="1"/>
      <p:bldP spid="49" grpId="1" animBg="1"/>
      <p:bldP spid="50" grpId="0" bldLvl="0" animBg="1"/>
      <p:bldP spid="50" grpId="1" animBg="1"/>
      <p:bldP spid="51" grpId="0" bldLvl="0" animBg="1"/>
      <p:bldP spid="51" grpId="1" animBg="1"/>
      <p:bldP spid="52" grpId="0" bldLvl="0" animBg="1"/>
      <p:bldP spid="5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050" y="476115"/>
            <a:ext cx="8640000" cy="1421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651"/>
          <a:stretch>
            <a:fillRect/>
          </a:stretch>
        </p:blipFill>
        <p:spPr>
          <a:xfrm>
            <a:off x="828040" y="1897380"/>
            <a:ext cx="7719595" cy="4319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04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54500" y="1328049"/>
            <a:ext cx="304829" cy="305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69649" y="1328049"/>
            <a:ext cx="342932" cy="305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5695" y="1844675"/>
            <a:ext cx="564515" cy="549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4575" y="3135630"/>
            <a:ext cx="6119495" cy="784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764405"/>
            <a:ext cx="8640000" cy="5102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824730" y="3977005"/>
            <a:ext cx="715645" cy="518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96485" y="4697095"/>
            <a:ext cx="556895" cy="438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80585" y="5336540"/>
            <a:ext cx="843915" cy="511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tags/tag1.xml><?xml version="1.0" encoding="utf-8"?>
<p:tagLst xmlns:p="http://schemas.openxmlformats.org/presentationml/2006/main">
  <p:tag name="COMMONDATA" val="eyJoZGlkIjoiNTEyYTgwZDc2MTVhNmI4ZDExNmVhNDEzMDU1NTQ1MDU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2022-08-10T03:44:00Z</dcterms:created>
  <dcterms:modified xsi:type="dcterms:W3CDTF">2022-08-12T06:18:37Z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