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5" r:id="rId8"/>
    <p:sldId id="268" r:id="rId9"/>
    <p:sldId id="269" r:id="rId10"/>
    <p:sldId id="271" r:id="rId11"/>
    <p:sldId id="272" r:id="rId12"/>
    <p:sldId id="274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88460"/>
            <a:ext cx="8640000" cy="134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5076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03555" y="4364990"/>
            <a:ext cx="7883525" cy="227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917065"/>
            <a:ext cx="3857625" cy="96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3119120"/>
            <a:ext cx="4638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308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60215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8015" y="1124585"/>
            <a:ext cx="82867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4765" y="1052830"/>
            <a:ext cx="93472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1480" y="1040765"/>
            <a:ext cx="84899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5775" y="1772285"/>
            <a:ext cx="90106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9830" y="1757680"/>
            <a:ext cx="900430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8465" y="1772920"/>
            <a:ext cx="77470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3870" y="2383155"/>
            <a:ext cx="97091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8240" y="2403475"/>
            <a:ext cx="92202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6075" y="2424430"/>
            <a:ext cx="94107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3357" y="3189998"/>
            <a:ext cx="447717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56642" y="3189998"/>
            <a:ext cx="428665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90795" y="3068955"/>
            <a:ext cx="67627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52695" y="3189998"/>
            <a:ext cx="466769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13357" y="3858026"/>
            <a:ext cx="447717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56642" y="3858026"/>
            <a:ext cx="438191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89830" y="3789045"/>
            <a:ext cx="91821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52695" y="3858026"/>
            <a:ext cx="447717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80"/>
          <a:stretch>
            <a:fillRect/>
          </a:stretch>
        </p:blipFill>
        <p:spPr>
          <a:xfrm>
            <a:off x="539750" y="5373370"/>
            <a:ext cx="8486040" cy="60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2555875" y="5445125"/>
            <a:ext cx="61150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5292090" y="5445125"/>
            <a:ext cx="597535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985" y="222885"/>
            <a:ext cx="7200000" cy="2045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2204720"/>
            <a:ext cx="7200000" cy="4241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2123440" y="2997200"/>
            <a:ext cx="6705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139565" y="2997200"/>
            <a:ext cx="6705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939790" y="299720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907540" y="354076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893820" y="354076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880100" y="354076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691640" y="408432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3996055" y="408432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5723890" y="4084320"/>
            <a:ext cx="135572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716145" y="5373370"/>
            <a:ext cx="592455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1475740" y="5949315"/>
            <a:ext cx="801370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7920000" cy="159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594985"/>
            <a:ext cx="7920000" cy="3885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691640" y="237490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0550"/>
            <a:ext cx="7920000" cy="126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3924300" y="2348865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6372225" y="2348865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1691640" y="292481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3924300" y="299720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6444615" y="299720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691640" y="3573145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3971290" y="3573145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6228715" y="3584575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1619885" y="420243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3924300" y="423926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6228715" y="4239260"/>
            <a:ext cx="76898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3971290" y="5481320"/>
            <a:ext cx="76898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704850" y="6237605"/>
            <a:ext cx="60896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8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700" y="3098165"/>
            <a:ext cx="7109460" cy="244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070"/>
          <a:stretch>
            <a:fillRect/>
          </a:stretch>
        </p:blipFill>
        <p:spPr>
          <a:xfrm>
            <a:off x="252095" y="332740"/>
            <a:ext cx="8639810" cy="147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119"/>
          <a:stretch>
            <a:fillRect/>
          </a:stretch>
        </p:blipFill>
        <p:spPr>
          <a:xfrm>
            <a:off x="1115695" y="1809115"/>
            <a:ext cx="6709410" cy="215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23"/>
          <a:stretch>
            <a:fillRect/>
          </a:stretch>
        </p:blipFill>
        <p:spPr>
          <a:xfrm>
            <a:off x="899160" y="4077335"/>
            <a:ext cx="7782460" cy="214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12800" y="4149090"/>
            <a:ext cx="7519035" cy="218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637155"/>
            <a:ext cx="6483985" cy="26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