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2" r:id="rId6"/>
    <p:sldId id="263" r:id="rId7"/>
    <p:sldId id="265" r:id="rId8"/>
    <p:sldId id="267" r:id="rId9"/>
    <p:sldId id="268" r:id="rId10"/>
    <p:sldId id="269" r:id="rId11"/>
    <p:sldId id="270" r:id="rId12"/>
    <p:sldId id="272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81"/>
        <p:guide pos="29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95" y="188595"/>
            <a:ext cx="7094220" cy="11614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349875"/>
            <a:ext cx="8640000" cy="498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347674" y="4498386"/>
            <a:ext cx="6420463" cy="1831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64055" y="1484630"/>
            <a:ext cx="5610225" cy="13049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165" y="2852420"/>
            <a:ext cx="4019550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260350"/>
            <a:ext cx="5619750" cy="1026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412105"/>
            <a:ext cx="8640000" cy="455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3689350" y="3125470"/>
            <a:ext cx="1411605" cy="54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1908175" y="4575175"/>
            <a:ext cx="962025" cy="5880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6372225" y="4580890"/>
            <a:ext cx="726440" cy="582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491865" y="5300980"/>
            <a:ext cx="899160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5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8085" y="1988820"/>
            <a:ext cx="646430" cy="617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0200" y="4220845"/>
            <a:ext cx="979805" cy="760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995" y="404360"/>
            <a:ext cx="7200000" cy="2139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8185" y="2543040"/>
            <a:ext cx="7200000" cy="421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1320165" y="2852420"/>
            <a:ext cx="2585720" cy="99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4860290" y="2929890"/>
            <a:ext cx="2585720" cy="99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320165" y="5012690"/>
            <a:ext cx="2585720" cy="9982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4860290" y="4869180"/>
            <a:ext cx="2585720" cy="1298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6394" b="25600"/>
          <a:stretch>
            <a:fillRect/>
          </a:stretch>
        </p:blipFill>
        <p:spPr>
          <a:xfrm>
            <a:off x="251460" y="260350"/>
            <a:ext cx="8639810" cy="6551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76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6322108" y="1910399"/>
            <a:ext cx="247673" cy="276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3350024" y="2387640"/>
            <a:ext cx="257199" cy="28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98227" y="4497046"/>
            <a:ext cx="619184" cy="28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9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650" y="3295015"/>
            <a:ext cx="7972425" cy="2192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365" y="792345"/>
            <a:ext cx="864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3350" y="3789045"/>
            <a:ext cx="7369810" cy="2185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82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5650" y="2564765"/>
            <a:ext cx="7406640" cy="35306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6</cp:revision>
  <dcterms:created xsi:type="dcterms:W3CDTF">2022-08-10T03:44:00Z</dcterms:created>
  <dcterms:modified xsi:type="dcterms:W3CDTF">2022-08-12T05:12:39Z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