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7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69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268595"/>
            <a:ext cx="8640000" cy="281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1124585"/>
            <a:ext cx="8371205" cy="320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1226" y="1975576"/>
            <a:ext cx="266725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2571" y="1975576"/>
            <a:ext cx="438191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6584" y="1937466"/>
            <a:ext cx="2495788" cy="4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0751" y="2661550"/>
            <a:ext cx="257199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7010" y="2564765"/>
            <a:ext cx="64389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30751" y="3347523"/>
            <a:ext cx="247673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88304" y="3347523"/>
            <a:ext cx="257199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45856" y="3357051"/>
            <a:ext cx="257199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73596" y="4043024"/>
            <a:ext cx="257199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16837" y="4043024"/>
            <a:ext cx="257199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88657" y="4043024"/>
            <a:ext cx="247673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69781" y="4004914"/>
            <a:ext cx="2076648" cy="4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63750" y="4652645"/>
            <a:ext cx="68326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017010" y="4652645"/>
            <a:ext cx="537845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824855" y="4580890"/>
            <a:ext cx="608330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668895" y="4652645"/>
            <a:ext cx="42672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95" y="188595"/>
            <a:ext cx="706755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84495"/>
            <a:ext cx="8640000" cy="410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755650" y="3572510"/>
            <a:ext cx="7990840" cy="218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340485"/>
            <a:ext cx="56102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80665"/>
            <a:ext cx="38100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99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27855" y="2924810"/>
            <a:ext cx="730250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0405" y="3761105"/>
            <a:ext cx="49720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6485" y="1003935"/>
            <a:ext cx="3734435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9814" y="2109502"/>
            <a:ext cx="1076427" cy="35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2910226"/>
            <a:ext cx="2105226" cy="34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2538" y="3701418"/>
            <a:ext cx="276251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5920" y="4364990"/>
            <a:ext cx="541020" cy="65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9384" y="4502142"/>
            <a:ext cx="171466" cy="28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8447" y="1424108"/>
            <a:ext cx="257199" cy="30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4525" y="2132330"/>
            <a:ext cx="713105" cy="63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5547" y="3020391"/>
            <a:ext cx="466769" cy="28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88460"/>
            <a:ext cx="7920000" cy="2772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2960235"/>
            <a:ext cx="7920000" cy="3535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71550" y="1967865"/>
            <a:ext cx="6630035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188085" y="4436745"/>
            <a:ext cx="6630035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82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1374640"/>
            <a:ext cx="8640000" cy="458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460112" y="1603623"/>
            <a:ext cx="333406" cy="27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402957" y="2366903"/>
            <a:ext cx="390562" cy="381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402957" y="3158805"/>
            <a:ext cx="390562" cy="381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460112" y="4780774"/>
            <a:ext cx="333406" cy="28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460112" y="5572676"/>
            <a:ext cx="333406" cy="27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9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6055" y="3572510"/>
            <a:ext cx="594360" cy="64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4570" y="3572510"/>
            <a:ext cx="645795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9980" y="3144616"/>
            <a:ext cx="1371730" cy="401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9561" y="3154174"/>
            <a:ext cx="1752767" cy="391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2022-08-12T05:03:46Z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