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2" r:id="rId6"/>
    <p:sldId id="263" r:id="rId7"/>
    <p:sldId id="264" r:id="rId8"/>
    <p:sldId id="265" r:id="rId9"/>
    <p:sldId id="268" r:id="rId10"/>
    <p:sldId id="270" r:id="rId11"/>
    <p:sldId id="271" r:id="rId12"/>
    <p:sldId id="273" r:id="rId13"/>
    <p:sldId id="275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205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189095"/>
            <a:ext cx="7920000" cy="27318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260" y="2781165"/>
            <a:ext cx="7920000" cy="40001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683895" y="2879090"/>
            <a:ext cx="7853045" cy="3876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95" y="189230"/>
            <a:ext cx="7357110" cy="11893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1340985"/>
            <a:ext cx="8640000" cy="49022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3"/>
          <p:cNvSpPr/>
          <p:nvPr/>
        </p:nvSpPr>
        <p:spPr bwMode="white">
          <a:xfrm>
            <a:off x="947420" y="4834255"/>
            <a:ext cx="7793355" cy="1743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44165" y="3140710"/>
            <a:ext cx="3800475" cy="8572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930" y="1772285"/>
            <a:ext cx="5610225" cy="13049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705" y="188595"/>
            <a:ext cx="7907655" cy="13182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1412105"/>
            <a:ext cx="8640000" cy="3092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3"/>
          <p:cNvSpPr/>
          <p:nvPr/>
        </p:nvSpPr>
        <p:spPr bwMode="white">
          <a:xfrm>
            <a:off x="4976411" y="2490790"/>
            <a:ext cx="428665" cy="2959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7481725" y="2490790"/>
            <a:ext cx="257199" cy="2959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1937645" y="3254462"/>
            <a:ext cx="276251" cy="2959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6"/>
          <p:cNvSpPr/>
          <p:nvPr/>
        </p:nvSpPr>
        <p:spPr bwMode="white">
          <a:xfrm>
            <a:off x="3595154" y="3254462"/>
            <a:ext cx="266725" cy="2959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7"/>
          <p:cNvSpPr/>
          <p:nvPr/>
        </p:nvSpPr>
        <p:spPr bwMode="white">
          <a:xfrm>
            <a:off x="4681107" y="4018133"/>
            <a:ext cx="3534112" cy="3531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1340350"/>
            <a:ext cx="8640000" cy="23227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37460" y="1484630"/>
            <a:ext cx="620395" cy="580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79540" y="1484630"/>
            <a:ext cx="605155" cy="615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79930" y="2276475"/>
            <a:ext cx="557530" cy="521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63620" y="2276475"/>
            <a:ext cx="637540" cy="521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057650" y="2968625"/>
            <a:ext cx="2289810" cy="661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678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428490" y="1124585"/>
            <a:ext cx="689610" cy="724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43940" y="1988820"/>
            <a:ext cx="772795" cy="530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11744" y="3642873"/>
            <a:ext cx="428665" cy="295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466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58950" y="2797175"/>
            <a:ext cx="2007870" cy="902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636260" y="2630805"/>
            <a:ext cx="2360930" cy="1025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1111250" y="5631180"/>
            <a:ext cx="7553960" cy="476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8" grpId="0" bldLvl="0" animBg="1"/>
      <p:bldP spid="1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44315"/>
            <a:ext cx="8640000" cy="25293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27630" y="2348865"/>
            <a:ext cx="5041900" cy="25285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2628265" y="2637155"/>
            <a:ext cx="4171950" cy="374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2"/>
          <p:cNvSpPr/>
          <p:nvPr/>
        </p:nvSpPr>
        <p:spPr bwMode="white">
          <a:xfrm>
            <a:off x="2771775" y="3140710"/>
            <a:ext cx="2310130" cy="584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2"/>
          <p:cNvSpPr/>
          <p:nvPr/>
        </p:nvSpPr>
        <p:spPr bwMode="white">
          <a:xfrm>
            <a:off x="5356225" y="3284855"/>
            <a:ext cx="1217930" cy="1214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pic>
        <p:nvPicPr>
          <p:cNvPr id="8" name="img_1677721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9012"/>
          <a:stretch>
            <a:fillRect/>
          </a:stretch>
        </p:blipFill>
        <p:spPr>
          <a:xfrm>
            <a:off x="899160" y="4877435"/>
            <a:ext cx="7861200" cy="14585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/>
          <p:cNvSpPr/>
          <p:nvPr/>
        </p:nvSpPr>
        <p:spPr bwMode="white">
          <a:xfrm>
            <a:off x="2442457" y="5077525"/>
            <a:ext cx="257199" cy="305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3"/>
          <p:cNvSpPr/>
          <p:nvPr/>
        </p:nvSpPr>
        <p:spPr bwMode="white">
          <a:xfrm>
            <a:off x="5481320" y="5495290"/>
            <a:ext cx="2115820" cy="902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9" grpId="0" bldLvl="0" animBg="1"/>
      <p:bldP spid="10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260850"/>
            <a:ext cx="8640000" cy="32055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177090" y="2703185"/>
            <a:ext cx="1381256" cy="3625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329"/>
          <a:stretch>
            <a:fillRect/>
          </a:stretch>
        </p:blipFill>
        <p:spPr>
          <a:xfrm>
            <a:off x="827405" y="3645535"/>
            <a:ext cx="8006615" cy="25984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3"/>
          <p:cNvSpPr/>
          <p:nvPr/>
        </p:nvSpPr>
        <p:spPr bwMode="white">
          <a:xfrm>
            <a:off x="4211955" y="5589270"/>
            <a:ext cx="753745" cy="723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050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69365" y="2637155"/>
            <a:ext cx="6532880" cy="2221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tags/tag1.xml><?xml version="1.0" encoding="utf-8"?>
<p:tagLst xmlns:p="http://schemas.openxmlformats.org/presentationml/2006/main">
  <p:tag name="COMMONDATA" val="eyJoZGlkIjoiNTEyYTgwZDc2MTVhNmI4ZDExNmVhNDEzMDU1NTQ1MDU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6</cp:revision>
  <dcterms:created xsi:type="dcterms:W3CDTF">2022-08-10T03:44:00Z</dcterms:created>
  <dcterms:modified xsi:type="dcterms:W3CDTF">2022-08-12T04:59:35Z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23DB48C62FAE45B28D9CD9554F7B34DE</vt:lpwstr>
  </property>
</Properties>
</file>