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3" r:id="rId7"/>
    <p:sldId id="264" r:id="rId8"/>
    <p:sldId id="266" r:id="rId9"/>
    <p:sldId id="267" r:id="rId10"/>
    <p:sldId id="269" r:id="rId11"/>
    <p:sldId id="270" r:id="rId12"/>
    <p:sldId id="272" r:id="rId13"/>
    <p:sldId id="273" r:id="rId14"/>
    <p:sldId id="274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72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605" y="260350"/>
            <a:ext cx="5763260" cy="948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1484495"/>
            <a:ext cx="8640000" cy="3656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01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91865" y="1196340"/>
            <a:ext cx="697865" cy="709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59153" y="2080316"/>
            <a:ext cx="447717" cy="400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44615" y="2636520"/>
            <a:ext cx="641350" cy="638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20560" y="3429000"/>
            <a:ext cx="622935" cy="580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59153" y="4957416"/>
            <a:ext cx="447717" cy="400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bldLvl="0" animBg="1"/>
      <p:bldP spid="6" grpId="0" bldLvl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16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32045" y="1124585"/>
            <a:ext cx="683895" cy="649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04435" y="1844675"/>
            <a:ext cx="569595" cy="586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04435" y="2564765"/>
            <a:ext cx="715010" cy="826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8175" y="1412240"/>
            <a:ext cx="5610225" cy="1304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3052445"/>
            <a:ext cx="7943850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705" y="260350"/>
            <a:ext cx="8260080" cy="1275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484495"/>
            <a:ext cx="8640000" cy="2454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7596505" y="2492375"/>
            <a:ext cx="569595" cy="736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4271645" y="3285490"/>
            <a:ext cx="624205" cy="574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0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3940" y="2060575"/>
            <a:ext cx="628015" cy="551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44390" y="2132330"/>
            <a:ext cx="494030" cy="467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64705" y="2996565"/>
            <a:ext cx="434975" cy="513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48130" y="3860800"/>
            <a:ext cx="508635" cy="517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62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93515" y="1772285"/>
            <a:ext cx="556895" cy="604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12180" y="2564765"/>
            <a:ext cx="575945" cy="478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68670" y="3429000"/>
            <a:ext cx="644525" cy="530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84345" y="4292600"/>
            <a:ext cx="462280" cy="493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605" y="260215"/>
            <a:ext cx="7200000" cy="2029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2204585"/>
            <a:ext cx="7200000" cy="4408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6" name="Rectangle 3"/>
          <p:cNvSpPr/>
          <p:nvPr/>
        </p:nvSpPr>
        <p:spPr bwMode="white">
          <a:xfrm>
            <a:off x="1764030" y="2924810"/>
            <a:ext cx="1357630" cy="755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7" name="Rectangle 3"/>
          <p:cNvSpPr/>
          <p:nvPr/>
        </p:nvSpPr>
        <p:spPr bwMode="white">
          <a:xfrm>
            <a:off x="3636010" y="2976880"/>
            <a:ext cx="974090" cy="703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8" name="Rectangle 3"/>
          <p:cNvSpPr/>
          <p:nvPr/>
        </p:nvSpPr>
        <p:spPr bwMode="white">
          <a:xfrm>
            <a:off x="5148580" y="2924810"/>
            <a:ext cx="1357630" cy="755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9" name="Rectangle 3"/>
          <p:cNvSpPr/>
          <p:nvPr/>
        </p:nvSpPr>
        <p:spPr bwMode="white">
          <a:xfrm>
            <a:off x="1403985" y="5085080"/>
            <a:ext cx="2174875" cy="755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0" name="Rectangle 3"/>
          <p:cNvSpPr/>
          <p:nvPr/>
        </p:nvSpPr>
        <p:spPr bwMode="white">
          <a:xfrm>
            <a:off x="4788535" y="5085080"/>
            <a:ext cx="2174875" cy="755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0562"/>
          <a:stretch>
            <a:fillRect/>
          </a:stretch>
        </p:blipFill>
        <p:spPr>
          <a:xfrm>
            <a:off x="179705" y="188595"/>
            <a:ext cx="8639810" cy="1807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36010" y="1268730"/>
            <a:ext cx="739140" cy="641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24525" y="1268730"/>
            <a:ext cx="581660" cy="664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257"/>
          <a:stretch>
            <a:fillRect/>
          </a:stretch>
        </p:blipFill>
        <p:spPr>
          <a:xfrm>
            <a:off x="327660" y="2132330"/>
            <a:ext cx="8343900" cy="2688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331970"/>
            <a:ext cx="8172000" cy="2753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3085330"/>
            <a:ext cx="8172000" cy="3268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593090" y="3068955"/>
            <a:ext cx="7999095" cy="3493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62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08175" y="3212465"/>
            <a:ext cx="4615180" cy="1884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COMMONDATA" val="eyJoZGlkIjoiNTEyYTgwZDc2MTVhNmI4ZDExNmVhNDEzMDU1NTQ1MD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2022-08-10T03:44:00Z</dcterms:created>
  <dcterms:modified xsi:type="dcterms:W3CDTF">2022-08-12T04:46:23Z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