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1" r:id="rId5"/>
    <p:sldId id="264" r:id="rId7"/>
    <p:sldId id="265" r:id="rId8"/>
    <p:sldId id="267" r:id="rId9"/>
    <p:sldId id="269" r:id="rId10"/>
    <p:sldId id="270" r:id="rId11"/>
    <p:sldId id="272" r:id="rId12"/>
    <p:sldId id="273" r:id="rId13"/>
    <p:sldId id="275" r:id="rId14"/>
    <p:sldId id="276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60350"/>
            <a:ext cx="7505700" cy="113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412740"/>
            <a:ext cx="8640000" cy="291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764540"/>
            <a:ext cx="8001635" cy="39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3086100"/>
            <a:ext cx="40671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88595"/>
            <a:ext cx="5593080" cy="91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208017" y="2063161"/>
            <a:ext cx="790650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79439" y="2788601"/>
            <a:ext cx="657287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590155" y="3413125"/>
            <a:ext cx="53784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74"/>
          <a:stretch>
            <a:fillRect/>
          </a:stretch>
        </p:blipFill>
        <p:spPr>
          <a:xfrm>
            <a:off x="899795" y="4293235"/>
            <a:ext cx="7933590" cy="217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/>
        </p:nvSpPr>
        <p:spPr bwMode="white">
          <a:xfrm>
            <a:off x="1835785" y="5793105"/>
            <a:ext cx="380746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390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1756" y="2272302"/>
            <a:ext cx="419140" cy="31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9231" y="2281838"/>
            <a:ext cx="438191" cy="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1756" y="3254585"/>
            <a:ext cx="428665" cy="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9231" y="3254585"/>
            <a:ext cx="428665" cy="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1730" y="4246245"/>
            <a:ext cx="371475" cy="25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9275" y="4227331"/>
            <a:ext cx="438191" cy="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202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3520" y="1504737"/>
            <a:ext cx="1266945" cy="29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234873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95605" y="2493010"/>
            <a:ext cx="2998470" cy="401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923665" y="2219960"/>
            <a:ext cx="4500880" cy="421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019925" y="1340485"/>
            <a:ext cx="121285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18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1916430"/>
            <a:ext cx="3025775" cy="198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755" y="1988820"/>
            <a:ext cx="3168650" cy="153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08"/>
          <a:stretch>
            <a:fillRect/>
          </a:stretch>
        </p:blipFill>
        <p:spPr>
          <a:xfrm>
            <a:off x="899795" y="4076700"/>
            <a:ext cx="7654190" cy="209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684530" y="4869180"/>
            <a:ext cx="3168650" cy="153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643755" y="4725035"/>
            <a:ext cx="3168650" cy="153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5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2996565"/>
            <a:ext cx="4279900" cy="312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4315"/>
            <a:ext cx="8640000" cy="329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428865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043305" y="5013325"/>
            <a:ext cx="6619875" cy="138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59840" y="2420620"/>
            <a:ext cx="5593080" cy="312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2022-08-12T02:32:22Z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