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3"/>
    <p:sldId id="257" r:id="rId4"/>
    <p:sldId id="261" r:id="rId5"/>
    <p:sldId id="263" r:id="rId6"/>
    <p:sldId id="264" r:id="rId7"/>
    <p:sldId id="266" r:id="rId8"/>
    <p:sldId id="268" r:id="rId9"/>
    <p:sldId id="269" r:id="rId10"/>
    <p:sldId id="270" r:id="rId11"/>
    <p:sldId id="271" r:id="rId12"/>
    <p:sldId id="273" r:id="rId13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850" y="188595"/>
            <a:ext cx="6612890" cy="1077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40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1835785" y="4004945"/>
            <a:ext cx="6051550" cy="2518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3700" y="2204720"/>
            <a:ext cx="3276600" cy="952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475" y="3124200"/>
            <a:ext cx="535305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315" y="188595"/>
            <a:ext cx="6441440" cy="10363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94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5796280" y="2708910"/>
            <a:ext cx="1910715" cy="709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2540321" y="3672943"/>
            <a:ext cx="1085953" cy="295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4356100" y="4293235"/>
            <a:ext cx="1224915" cy="775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94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04515" y="1997710"/>
            <a:ext cx="876935" cy="727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60780" y="2853055"/>
            <a:ext cx="774700" cy="607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31820" y="3500755"/>
            <a:ext cx="760095" cy="686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15695" y="4288790"/>
            <a:ext cx="992505" cy="785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793"/>
          <a:stretch>
            <a:fillRect/>
          </a:stretch>
        </p:blipFill>
        <p:spPr>
          <a:xfrm>
            <a:off x="611505" y="2493010"/>
            <a:ext cx="8225690" cy="41008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050" y="332605"/>
            <a:ext cx="8640000" cy="2297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1465" y="2564765"/>
            <a:ext cx="3491865" cy="4094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55875" y="2033270"/>
            <a:ext cx="1313180" cy="531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4427855" y="2564765"/>
            <a:ext cx="3491865" cy="4094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7092315" y="1988820"/>
            <a:ext cx="1313180" cy="531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285" y="1700395"/>
            <a:ext cx="7200000" cy="49565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8140" y="208780"/>
            <a:ext cx="7200000" cy="1492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5650" y="1700530"/>
            <a:ext cx="3401060" cy="4834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87675" y="1052830"/>
            <a:ext cx="1358265" cy="436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4211955" y="1628775"/>
            <a:ext cx="3658870" cy="5149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5751195" y="1052830"/>
            <a:ext cx="1403350" cy="436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7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764405"/>
            <a:ext cx="8640000" cy="4276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7405" y="2420620"/>
            <a:ext cx="5386705" cy="2324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64405"/>
            <a:ext cx="8640000" cy="4482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00225" y="3833495"/>
            <a:ext cx="5919470" cy="1963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61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72185" y="2564765"/>
            <a:ext cx="5785485" cy="2112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COMMONDATA" val="eyJoZGlkIjoiNTEyYTgwZDc2MTVhNmI4ZDExNmVhNDEzMDU1NTQ1MDU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2022-08-10T03:44:00Z</dcterms:created>
  <dcterms:modified xsi:type="dcterms:W3CDTF">2022-08-12T01:17:29Z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