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61" r:id="rId5"/>
    <p:sldId id="263" r:id="rId6"/>
    <p:sldId id="264" r:id="rId7"/>
    <p:sldId id="266" r:id="rId8"/>
    <p:sldId id="268" r:id="rId10"/>
    <p:sldId id="270" r:id="rId11"/>
    <p:sldId id="271" r:id="rId12"/>
    <p:sldId id="272" r:id="rId13"/>
    <p:sldId id="274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260350"/>
            <a:ext cx="6497320" cy="1096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484495"/>
            <a:ext cx="8640000" cy="3862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683260" y="3860800"/>
            <a:ext cx="7394575" cy="210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0" y="2204720"/>
            <a:ext cx="3276600" cy="952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45" y="3100070"/>
            <a:ext cx="38004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188595"/>
            <a:ext cx="6379210" cy="104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0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4073993" y="2138035"/>
            <a:ext cx="885909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648325" y="2779395"/>
            <a:ext cx="70866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131560" y="3691890"/>
            <a:ext cx="699770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359550" y="4473340"/>
            <a:ext cx="666813" cy="305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7164705" y="4436745"/>
            <a:ext cx="842010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3607223" y="5254952"/>
            <a:ext cx="647761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7055603" y="5254952"/>
            <a:ext cx="847805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13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0397" y="2349562"/>
            <a:ext cx="419140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0827" y="4391791"/>
            <a:ext cx="428665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915637" y="3370642"/>
            <a:ext cx="419140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4315"/>
            <a:ext cx="8640000" cy="2886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18526" y="1477888"/>
            <a:ext cx="590606" cy="31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0786" y="1487445"/>
            <a:ext cx="762072" cy="305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18570" y="2108660"/>
            <a:ext cx="266725" cy="31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5615" y="2118217"/>
            <a:ext cx="542976" cy="296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2" b="6192"/>
          <a:stretch>
            <a:fillRect/>
          </a:stretch>
        </p:blipFill>
        <p:spPr>
          <a:xfrm>
            <a:off x="323850" y="2912745"/>
            <a:ext cx="8639810" cy="3761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6"/>
          <p:cNvSpPr/>
          <p:nvPr/>
        </p:nvSpPr>
        <p:spPr bwMode="white">
          <a:xfrm>
            <a:off x="5075555" y="3933190"/>
            <a:ext cx="799465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835785" y="5661025"/>
            <a:ext cx="882015" cy="106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2060440"/>
            <a:ext cx="8640000" cy="398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164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150" y="2019935"/>
            <a:ext cx="3237230" cy="416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1775" y="1340485"/>
            <a:ext cx="1393825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500245" y="2060575"/>
            <a:ext cx="3237230" cy="416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092315" y="1340485"/>
            <a:ext cx="1393825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476115"/>
            <a:ext cx="8640000" cy="3142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500620"/>
            <a:ext cx="8640000" cy="3042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9245" y="3578860"/>
            <a:ext cx="8083550" cy="288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4689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0915" y="3213100"/>
            <a:ext cx="5461635" cy="2373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375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845" y="3257550"/>
            <a:ext cx="7687310" cy="242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2022-08-12T01:04:08Z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