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61" r:id="rId5"/>
    <p:sldId id="263" r:id="rId6"/>
    <p:sldId id="264" r:id="rId7"/>
    <p:sldId id="265" r:id="rId8"/>
    <p:sldId id="267" r:id="rId9"/>
    <p:sldId id="268" r:id="rId10"/>
    <p:sldId id="270" r:id="rId12"/>
    <p:sldId id="271" r:id="rId13"/>
    <p:sldId id="272" r:id="rId14"/>
    <p:sldId id="275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1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2853055"/>
            <a:ext cx="5534025" cy="243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116205"/>
            <a:ext cx="5975350" cy="96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665" y="980440"/>
            <a:ext cx="8154670" cy="3782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895" y="4796790"/>
            <a:ext cx="8154670" cy="146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94665" y="4940935"/>
            <a:ext cx="7911465" cy="149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3284855"/>
            <a:ext cx="68484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16205"/>
            <a:ext cx="5118100" cy="86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893442" y="2986486"/>
            <a:ext cx="438191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044974" y="4015988"/>
            <a:ext cx="685865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664379" y="4015988"/>
            <a:ext cx="457243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112758" y="4540272"/>
            <a:ext cx="428665" cy="28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178337" y="5055023"/>
            <a:ext cx="438191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702923" y="4940634"/>
            <a:ext cx="790650" cy="362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355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3915" y="664845"/>
            <a:ext cx="56515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405" y="2564765"/>
            <a:ext cx="6811010" cy="151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023870" y="1564640"/>
            <a:ext cx="5006975" cy="1286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6325" y="1086485"/>
            <a:ext cx="81153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7785" y="1035050"/>
            <a:ext cx="61531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6749" y="1985024"/>
            <a:ext cx="866857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3056" y="1985024"/>
            <a:ext cx="876383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5327" y="2747149"/>
            <a:ext cx="838280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2670" y="2747149"/>
            <a:ext cx="466769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6749" y="3509275"/>
            <a:ext cx="866857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7841" y="3509275"/>
            <a:ext cx="676339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8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0350"/>
            <a:ext cx="8640000" cy="494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23215" y="2060575"/>
            <a:ext cx="3221355" cy="430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339975" y="1340485"/>
            <a:ext cx="127381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572000" y="1988820"/>
            <a:ext cx="3221355" cy="430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732270" y="1392555"/>
            <a:ext cx="127381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836160"/>
            <a:ext cx="8640000" cy="478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7360" y="1700530"/>
            <a:ext cx="3221355" cy="430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195830" y="908685"/>
            <a:ext cx="127381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356100" y="1628775"/>
            <a:ext cx="3221355" cy="430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372225" y="908685"/>
            <a:ext cx="127381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135" y="313690"/>
            <a:ext cx="8362950" cy="321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05" y="3526155"/>
            <a:ext cx="8362950" cy="292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23850" y="3644900"/>
            <a:ext cx="8130540" cy="282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346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130" y="2420620"/>
            <a:ext cx="5691505" cy="280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225.607874015748,&quot;width&quot;:13606.299212598426}"/>
</p:tagLst>
</file>

<file path=ppt/tags/tag2.xml><?xml version="1.0" encoding="utf-8"?>
<p:tagLst xmlns:p="http://schemas.openxmlformats.org/presentationml/2006/main">
  <p:tag name="KSO_WM_UNIT_PLACING_PICTURE_USER_VIEWPORT" val="{&quot;height&quot;:4762.204724409448,&quot;width&quot;:13606.299212598426}"/>
</p:tagLst>
</file>

<file path=ppt/tags/tag3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2022-08-14T02:25:11Z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