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3"/>
    <p:sldId id="257" r:id="rId4"/>
    <p:sldId id="261" r:id="rId5"/>
    <p:sldId id="263" r:id="rId6"/>
    <p:sldId id="265" r:id="rId7"/>
    <p:sldId id="266" r:id="rId8"/>
    <p:sldId id="267" r:id="rId9"/>
    <p:sldId id="268" r:id="rId10"/>
    <p:sldId id="269" r:id="rId12"/>
    <p:sldId id="270" r:id="rId13"/>
    <p:sldId id="272" r:id="rId14"/>
    <p:sldId id="274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8266"/>
          <a:stretch>
            <a:fillRect/>
          </a:stretch>
        </p:blipFill>
        <p:spPr>
          <a:xfrm>
            <a:off x="179705" y="-27305"/>
            <a:ext cx="7920000" cy="14716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692"/>
          <a:stretch>
            <a:fillRect/>
          </a:stretch>
        </p:blipFill>
        <p:spPr>
          <a:xfrm>
            <a:off x="1652270" y="1584325"/>
            <a:ext cx="5840095" cy="2268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088"/>
          <a:stretch>
            <a:fillRect/>
          </a:stretch>
        </p:blipFill>
        <p:spPr>
          <a:xfrm>
            <a:off x="971550" y="3992380"/>
            <a:ext cx="7920000" cy="24749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179705" y="3860800"/>
            <a:ext cx="7195820" cy="2788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315" y="188595"/>
            <a:ext cx="6557010" cy="1078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1340350"/>
            <a:ext cx="8640000" cy="3756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1691640" y="2924810"/>
            <a:ext cx="5903595" cy="3027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2420" y="3147695"/>
            <a:ext cx="3438525" cy="561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00" y="2204720"/>
            <a:ext cx="3276600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705" y="116840"/>
            <a:ext cx="6197600" cy="974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94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3"/>
          <p:cNvSpPr/>
          <p:nvPr/>
        </p:nvSpPr>
        <p:spPr bwMode="white">
          <a:xfrm>
            <a:off x="2521585" y="2132965"/>
            <a:ext cx="247650" cy="342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2959735" y="2132965"/>
            <a:ext cx="257175" cy="321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5074213" y="2941185"/>
            <a:ext cx="247673" cy="286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2521270" y="3704749"/>
            <a:ext cx="247673" cy="276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2968987" y="3695204"/>
            <a:ext cx="238147" cy="286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8"/>
          <p:cNvSpPr/>
          <p:nvPr/>
        </p:nvSpPr>
        <p:spPr bwMode="white">
          <a:xfrm>
            <a:off x="2521270" y="4153342"/>
            <a:ext cx="247673" cy="276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9"/>
          <p:cNvSpPr/>
          <p:nvPr/>
        </p:nvSpPr>
        <p:spPr bwMode="white">
          <a:xfrm>
            <a:off x="2968987" y="4143798"/>
            <a:ext cx="238147" cy="286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10"/>
          <p:cNvSpPr/>
          <p:nvPr/>
        </p:nvSpPr>
        <p:spPr bwMode="white">
          <a:xfrm>
            <a:off x="2978513" y="4668747"/>
            <a:ext cx="247673" cy="295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404360"/>
            <a:ext cx="8640000" cy="3487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71976" y="861711"/>
            <a:ext cx="266725" cy="314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39060" y="871220"/>
            <a:ext cx="282575" cy="313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95989" y="871239"/>
            <a:ext cx="257199" cy="304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60060" y="1378585"/>
            <a:ext cx="371475" cy="454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52600" y="1843405"/>
            <a:ext cx="193675" cy="305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25980" y="1843405"/>
            <a:ext cx="311150" cy="298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602230" y="1835150"/>
            <a:ext cx="303530" cy="313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210080" y="2386216"/>
            <a:ext cx="180992" cy="285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648271" y="2376687"/>
            <a:ext cx="266725" cy="304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095989" y="2376687"/>
            <a:ext cx="266725" cy="304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210080" y="2843567"/>
            <a:ext cx="180992" cy="295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648271" y="2834039"/>
            <a:ext cx="266725" cy="304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095989" y="2834039"/>
            <a:ext cx="266725" cy="304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982119" y="3205637"/>
            <a:ext cx="266725" cy="314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7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095" y="3932420"/>
            <a:ext cx="8640000" cy="2022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Rectangle 15"/>
          <p:cNvSpPr/>
          <p:nvPr/>
        </p:nvSpPr>
        <p:spPr bwMode="white">
          <a:xfrm>
            <a:off x="2483485" y="5085080"/>
            <a:ext cx="475615" cy="468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20260"/>
            <a:ext cx="8640000" cy="4620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43305" y="2060575"/>
            <a:ext cx="3104515" cy="3524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47945" y="2204720"/>
            <a:ext cx="2616200" cy="3524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5"/>
          <p:cNvSpPr/>
          <p:nvPr/>
        </p:nvSpPr>
        <p:spPr bwMode="white">
          <a:xfrm>
            <a:off x="2843530" y="1412240"/>
            <a:ext cx="1433195" cy="558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15"/>
          <p:cNvSpPr/>
          <p:nvPr/>
        </p:nvSpPr>
        <p:spPr bwMode="white">
          <a:xfrm>
            <a:off x="6155690" y="1501775"/>
            <a:ext cx="1433195" cy="558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18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92015"/>
            <a:ext cx="8640000" cy="4777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60270" y="829310"/>
            <a:ext cx="1581785" cy="526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91533" y="939925"/>
            <a:ext cx="1409834" cy="305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7" name="Rectangle 2"/>
          <p:cNvSpPr/>
          <p:nvPr/>
        </p:nvSpPr>
        <p:spPr bwMode="white">
          <a:xfrm>
            <a:off x="539115" y="1484630"/>
            <a:ext cx="3081020" cy="3107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8" name="Rectangle 2"/>
          <p:cNvSpPr/>
          <p:nvPr/>
        </p:nvSpPr>
        <p:spPr bwMode="white">
          <a:xfrm>
            <a:off x="4643755" y="1412240"/>
            <a:ext cx="3578225" cy="4269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27" grpId="0" bldLvl="0" animBg="1"/>
      <p:bldP spid="2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60" y="764405"/>
            <a:ext cx="8640000" cy="3230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075307" y="2308235"/>
            <a:ext cx="390562" cy="371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1139" y="3470873"/>
            <a:ext cx="390562" cy="381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80048" y="3470873"/>
            <a:ext cx="390562" cy="381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70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4093845" y="4841875"/>
            <a:ext cx="586105" cy="623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0"/>
          <p:cNvSpPr/>
          <p:nvPr/>
        </p:nvSpPr>
        <p:spPr bwMode="white">
          <a:xfrm>
            <a:off x="4067810" y="2060575"/>
            <a:ext cx="1193165" cy="1129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10"/>
          <p:cNvSpPr/>
          <p:nvPr/>
        </p:nvSpPr>
        <p:spPr bwMode="white">
          <a:xfrm>
            <a:off x="5260975" y="2493010"/>
            <a:ext cx="3087370" cy="3018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3" grpId="0" bldLvl="0" animBg="1"/>
      <p:bldP spid="1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980305"/>
            <a:ext cx="8640000" cy="3906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3629440" y="4162903"/>
            <a:ext cx="361984" cy="314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0"/>
          <p:cNvSpPr/>
          <p:nvPr/>
        </p:nvSpPr>
        <p:spPr bwMode="white">
          <a:xfrm>
            <a:off x="3275965" y="1285875"/>
            <a:ext cx="1193165" cy="1256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10"/>
          <p:cNvSpPr/>
          <p:nvPr/>
        </p:nvSpPr>
        <p:spPr bwMode="white">
          <a:xfrm>
            <a:off x="4469130" y="1504950"/>
            <a:ext cx="3087370" cy="3359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3" grpId="0" bldLvl="0" animBg="1"/>
      <p:bldP spid="14" grpId="0" bldLvl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  .</cp:lastModifiedBy>
  <cp:revision>6</cp:revision>
  <dcterms:created xsi:type="dcterms:W3CDTF">2022-08-10T03:44:00Z</dcterms:created>
  <dcterms:modified xsi:type="dcterms:W3CDTF">2022-08-11T15:12:25Z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2052-11.1.0.11435</vt:lpwstr>
  </property>
  <property fmtid="{D5CDD505-2E9C-101B-9397-08002B2CF9AE}" pid="3" name="ICV">
    <vt:lpwstr>23DB48C62FAE45B28D9CD9554F7B34DE</vt:lpwstr>
  </property>
</Properties>
</file>