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4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9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260350"/>
            <a:ext cx="6341110" cy="1043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1340485"/>
            <a:ext cx="8172450" cy="389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71550" y="3356610"/>
            <a:ext cx="6750050" cy="279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3181350"/>
            <a:ext cx="352425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4971280"/>
            <a:ext cx="7200000" cy="1633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25"/>
          <a:stretch>
            <a:fillRect/>
          </a:stretch>
        </p:blipFill>
        <p:spPr>
          <a:xfrm>
            <a:off x="611505" y="837065"/>
            <a:ext cx="7200000" cy="4074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45979" y="2046863"/>
            <a:ext cx="247673" cy="28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6455" y="1988820"/>
            <a:ext cx="68453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1055" y="2426970"/>
            <a:ext cx="213360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3485" y="2426335"/>
            <a:ext cx="247650" cy="28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3530" y="2914015"/>
            <a:ext cx="293370" cy="28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82265" y="3286125"/>
            <a:ext cx="20955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2268" y="3644663"/>
            <a:ext cx="247673" cy="28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5457" y="4004690"/>
            <a:ext cx="523925" cy="29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64530" y="4364990"/>
            <a:ext cx="62357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116840"/>
            <a:ext cx="5257800" cy="83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4507725" y="5517445"/>
            <a:ext cx="438191" cy="37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2123440" y="5993130"/>
            <a:ext cx="495300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2864197"/>
            <a:ext cx="6163263" cy="89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44315"/>
            <a:ext cx="8640000" cy="160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8700" y="873125"/>
            <a:ext cx="140970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3185" y="928370"/>
            <a:ext cx="141922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556885"/>
            <a:ext cx="8640000" cy="50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23850" y="1557020"/>
            <a:ext cx="3385820" cy="507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11955" y="1484630"/>
            <a:ext cx="3499485" cy="539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488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467360" y="1052830"/>
            <a:ext cx="3385820" cy="507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331595" y="404495"/>
            <a:ext cx="140970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499610" y="1124585"/>
            <a:ext cx="3385820" cy="507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507990" y="404495"/>
            <a:ext cx="140970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452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2564765"/>
            <a:ext cx="6256655" cy="277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380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350" y="2420620"/>
            <a:ext cx="4178935" cy="2331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260215"/>
            <a:ext cx="7200000" cy="376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68"/>
          <a:stretch>
            <a:fillRect/>
          </a:stretch>
        </p:blipFill>
        <p:spPr>
          <a:xfrm>
            <a:off x="1763395" y="3932555"/>
            <a:ext cx="6273700" cy="225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59205" y="3748405"/>
            <a:ext cx="4736465" cy="279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2022-08-10T03:44:00Z</dcterms:created>
  <dcterms:modified xsi:type="dcterms:W3CDTF">2022-08-12T00:44:48Z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