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61" r:id="rId5"/>
    <p:sldId id="263" r:id="rId6"/>
    <p:sldId id="264" r:id="rId7"/>
    <p:sldId id="265" r:id="rId8"/>
    <p:sldId id="266" r:id="rId9"/>
    <p:sldId id="268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525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845" y="3041650"/>
            <a:ext cx="4730115" cy="307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035" y="263525"/>
            <a:ext cx="7567930" cy="5190490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1727200" y="3789045"/>
            <a:ext cx="5630545" cy="262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700" y="2204720"/>
            <a:ext cx="3276600" cy="952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2985770"/>
            <a:ext cx="40957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188595"/>
            <a:ext cx="6569710" cy="1104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394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5"/>
          <p:cNvSpPr/>
          <p:nvPr/>
        </p:nvSpPr>
        <p:spPr bwMode="white">
          <a:xfrm>
            <a:off x="6720205" y="1704975"/>
            <a:ext cx="1550035" cy="96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4787900" y="2780665"/>
            <a:ext cx="1073150" cy="6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7092315" y="3500755"/>
            <a:ext cx="69850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6804025" y="4293235"/>
            <a:ext cx="947420" cy="91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3203575" y="4220845"/>
            <a:ext cx="706755" cy="107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08550"/>
            <a:ext cx="8640000" cy="443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24810" y="1844675"/>
            <a:ext cx="83820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6415" y="1844675"/>
            <a:ext cx="893445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4835" y="2564765"/>
            <a:ext cx="824230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0560" y="2564765"/>
            <a:ext cx="946150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6370" y="3933190"/>
            <a:ext cx="1141095" cy="649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39975" y="4725035"/>
            <a:ext cx="1229995" cy="577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8850" y="2853690"/>
            <a:ext cx="2689225" cy="193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6145" y="2708910"/>
            <a:ext cx="2969260" cy="174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1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939925"/>
            <a:ext cx="2971165" cy="1939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4300" y="1700530"/>
            <a:ext cx="3513455" cy="2040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640000" cy="366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391"/>
          <a:stretch>
            <a:fillRect/>
          </a:stretch>
        </p:blipFill>
        <p:spPr>
          <a:xfrm>
            <a:off x="960120" y="3860800"/>
            <a:ext cx="7223660" cy="2879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5650" y="3923030"/>
            <a:ext cx="6198235" cy="2842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692650"/>
            <a:ext cx="8640000" cy="449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924810"/>
            <a:ext cx="7832725" cy="286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1052695"/>
            <a:ext cx="8640000" cy="369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1295" y="3213100"/>
            <a:ext cx="5911850" cy="301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2022-08-22T10:18:43Z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