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4" r:id="rId7"/>
    <p:sldId id="265" r:id="rId8"/>
    <p:sldId id="266" r:id="rId9"/>
    <p:sldId id="268" r:id="rId10"/>
    <p:sldId id="270" r:id="rId11"/>
    <p:sldId id="272" r:id="rId12"/>
    <p:sldId id="274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305"/>
          <a:stretch>
            <a:fillRect/>
          </a:stretch>
        </p:blipFill>
        <p:spPr>
          <a:xfrm>
            <a:off x="323215" y="116205"/>
            <a:ext cx="6221730" cy="728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293100"/>
            <a:ext cx="8640000" cy="217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73"/>
          <a:stretch>
            <a:fillRect/>
          </a:stretch>
        </p:blipFill>
        <p:spPr>
          <a:xfrm>
            <a:off x="252095" y="764675"/>
            <a:ext cx="8639810" cy="3540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1460" y="4305300"/>
            <a:ext cx="8388350" cy="233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45" y="3061970"/>
            <a:ext cx="69246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96340"/>
            <a:ext cx="7750175" cy="4916170"/>
          </a:xfrm>
          <a:prstGeom prst="rect">
            <a:avLst/>
          </a:prstGeom>
        </p:spPr>
      </p:pic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44450"/>
            <a:ext cx="7195820" cy="980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987675" y="4364990"/>
            <a:ext cx="60833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2700020" y="5445125"/>
            <a:ext cx="59055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-18"/>
          <a:stretch>
            <a:fillRect/>
          </a:stretch>
        </p:blipFill>
        <p:spPr>
          <a:xfrm>
            <a:off x="252095" y="1700530"/>
            <a:ext cx="8639810" cy="3600450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3348355" y="3366135"/>
            <a:ext cx="50038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2320" y="4014470"/>
            <a:ext cx="64262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692785"/>
            <a:ext cx="8640000" cy="5306666"/>
          </a:xfrm>
          <a:prstGeom prst="rect">
            <a:avLst/>
          </a:prstGeom>
        </p:spPr>
      </p:pic>
      <p:sp useBgFill="1">
        <p:nvSpPr>
          <p:cNvPr id="5" name="Rectangle 2"/>
          <p:cNvSpPr/>
          <p:nvPr/>
        </p:nvSpPr>
        <p:spPr bwMode="white">
          <a:xfrm>
            <a:off x="5436235" y="2420620"/>
            <a:ext cx="201549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91"/>
          <a:stretch>
            <a:fillRect/>
          </a:stretch>
        </p:blipFill>
        <p:spPr>
          <a:xfrm>
            <a:off x="395605" y="1340620"/>
            <a:ext cx="8639810" cy="2305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05" y="188595"/>
            <a:ext cx="6463030" cy="1503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44540"/>
            <a:ext cx="8640000" cy="420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650" y="2996565"/>
            <a:ext cx="3595370" cy="338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627630" y="2420620"/>
            <a:ext cx="126619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860290" y="2996565"/>
            <a:ext cx="3595370" cy="338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588125" y="2420620"/>
            <a:ext cx="126619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595" y="2493010"/>
            <a:ext cx="6235065" cy="4274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943"/>
          <a:stretch>
            <a:fillRect/>
          </a:stretch>
        </p:blipFill>
        <p:spPr>
          <a:xfrm>
            <a:off x="1150620" y="1140460"/>
            <a:ext cx="6416040" cy="141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373"/>
          <a:stretch>
            <a:fillRect/>
          </a:stretch>
        </p:blipFill>
        <p:spPr>
          <a:xfrm>
            <a:off x="342265" y="44450"/>
            <a:ext cx="6463030" cy="1174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940" y="2493010"/>
            <a:ext cx="2711450" cy="322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4940" y="2420620"/>
            <a:ext cx="3601720" cy="439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2771775" y="1654810"/>
            <a:ext cx="129095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012180" y="1566545"/>
            <a:ext cx="133858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225"/>
          <a:stretch>
            <a:fillRect/>
          </a:stretch>
        </p:blipFill>
        <p:spPr>
          <a:xfrm>
            <a:off x="179705" y="1052965"/>
            <a:ext cx="8639810" cy="197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4345" y="2348865"/>
            <a:ext cx="693420" cy="7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087"/>
          <a:stretch>
            <a:fillRect/>
          </a:stretch>
        </p:blipFill>
        <p:spPr>
          <a:xfrm>
            <a:off x="107950" y="116205"/>
            <a:ext cx="6494780" cy="923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90"/>
          <a:stretch>
            <a:fillRect/>
          </a:stretch>
        </p:blipFill>
        <p:spPr>
          <a:xfrm>
            <a:off x="683260" y="3068955"/>
            <a:ext cx="8234580" cy="290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019925" y="2924810"/>
            <a:ext cx="1073150" cy="87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3963035" y="3796665"/>
            <a:ext cx="1073150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619250" y="5229225"/>
            <a:ext cx="1073150" cy="7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5529580" y="5358765"/>
            <a:ext cx="1073150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2022-08-10T03:44:00Z</dcterms:created>
  <dcterms:modified xsi:type="dcterms:W3CDTF">2022-08-12T02:46:22Z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