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98" y="60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3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0446" y="1261020"/>
            <a:ext cx="371305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0396" y="1289603"/>
            <a:ext cx="218975" cy="23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60297" y="1251493"/>
            <a:ext cx="695008" cy="33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02512" y="1289603"/>
            <a:ext cx="161851" cy="23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04892" y="1832665"/>
            <a:ext cx="371305" cy="29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23404" y="1851720"/>
            <a:ext cx="152330" cy="23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12694" y="1823137"/>
            <a:ext cx="704528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02512" y="1851720"/>
            <a:ext cx="152330" cy="23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32727" y="2375727"/>
            <a:ext cx="1018710" cy="33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22413" y="2385255"/>
            <a:ext cx="685487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64628" y="2413837"/>
            <a:ext cx="152330" cy="23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81190" y="2956899"/>
            <a:ext cx="380826" cy="29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490181" y="2975954"/>
            <a:ext cx="161851" cy="23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012826" y="3499962"/>
            <a:ext cx="2475371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7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7768" y="2424470"/>
            <a:ext cx="333223" cy="247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7933" y="2424470"/>
            <a:ext cx="704528" cy="247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45983" y="2424470"/>
            <a:ext cx="399867" cy="247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88000" y="2424470"/>
            <a:ext cx="390347" cy="247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09619" y="2987050"/>
            <a:ext cx="561719" cy="247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99305" y="2987050"/>
            <a:ext cx="371305" cy="247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03173" y="2987050"/>
            <a:ext cx="371305" cy="247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59371" y="2987050"/>
            <a:ext cx="390347" cy="247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3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8297" y="2132856"/>
            <a:ext cx="2332561" cy="1618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0115" y="2204864"/>
            <a:ext cx="2703867" cy="154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03239" y="2444355"/>
            <a:ext cx="3221353" cy="2003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40416" y="1844824"/>
            <a:ext cx="1418955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2351584" y="1772816"/>
            <a:ext cx="158417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879976" y="1772816"/>
            <a:ext cx="158417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6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1700808"/>
            <a:ext cx="1485223" cy="2240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1206" y="1700808"/>
            <a:ext cx="2561057" cy="1544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93851" y="1700808"/>
            <a:ext cx="3094214" cy="193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9536" y="1124744"/>
            <a:ext cx="158417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5447928" y="1340768"/>
            <a:ext cx="158417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9336360" y="1196752"/>
            <a:ext cx="180020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2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51584" y="1268760"/>
            <a:ext cx="4968552" cy="338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9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14214" y="1815222"/>
            <a:ext cx="218975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90181" y="1815222"/>
            <a:ext cx="218975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5685" y="1815222"/>
            <a:ext cx="228495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41652" y="1815222"/>
            <a:ext cx="228495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83801" y="1815222"/>
            <a:ext cx="380826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12099" y="1815222"/>
            <a:ext cx="228495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24396" y="3572119"/>
            <a:ext cx="228495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00363" y="3572119"/>
            <a:ext cx="238016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75933" y="3572119"/>
            <a:ext cx="218975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51900" y="3572119"/>
            <a:ext cx="228495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908429" y="3572119"/>
            <a:ext cx="228495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84396" y="3572119"/>
            <a:ext cx="228495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498049" y="3572119"/>
            <a:ext cx="371305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326347" y="3572119"/>
            <a:ext cx="218975" cy="24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1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0429" y="2910248"/>
            <a:ext cx="5445818" cy="905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4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2785653"/>
            <a:ext cx="4750809" cy="933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7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2698626"/>
            <a:ext cx="3408396" cy="92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7933" y="2717668"/>
            <a:ext cx="1418578" cy="25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0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2518530"/>
            <a:ext cx="4417586" cy="924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874" t="24566" r="28965" b="22451"/>
          <a:stretch/>
        </p:blipFill>
        <p:spPr>
          <a:xfrm>
            <a:off x="2895600" y="1690255"/>
            <a:ext cx="6012873" cy="1316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2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7884" y="3185046"/>
            <a:ext cx="4436628" cy="923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5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14016" y="1727818"/>
            <a:ext cx="371305" cy="29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98247" y="1832613"/>
            <a:ext cx="371305" cy="4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3818" y="2690020"/>
            <a:ext cx="228495" cy="24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7388" y="2690020"/>
            <a:ext cx="218975" cy="2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90842" y="3166357"/>
            <a:ext cx="228495" cy="24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72690" y="3140968"/>
            <a:ext cx="331021" cy="263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65685" y="3166357"/>
            <a:ext cx="152330" cy="2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22611" y="3166357"/>
            <a:ext cx="228495" cy="24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94512" y="3604588"/>
            <a:ext cx="723570" cy="323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76000" y="4080925"/>
            <a:ext cx="1028231" cy="323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24066" y="4585843"/>
            <a:ext cx="685487" cy="314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7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9471" y="1662104"/>
            <a:ext cx="218975" cy="23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23338" y="1662104"/>
            <a:ext cx="218975" cy="23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79140" y="1662104"/>
            <a:ext cx="218975" cy="23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50975" y="2206038"/>
            <a:ext cx="761652" cy="23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85190" y="2807229"/>
            <a:ext cx="733090" cy="248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67008" y="4085951"/>
            <a:ext cx="247537" cy="190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46842" y="4085951"/>
            <a:ext cx="247537" cy="190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36198" y="4124122"/>
            <a:ext cx="238016" cy="4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36198" y="4190921"/>
            <a:ext cx="238016" cy="4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3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0842" y="1184777"/>
            <a:ext cx="371305" cy="24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8413" y="2146822"/>
            <a:ext cx="218975" cy="23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40991" y="2146822"/>
            <a:ext cx="218975" cy="23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64760" y="2623081"/>
            <a:ext cx="399867" cy="24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62545" y="3099341"/>
            <a:ext cx="533157" cy="24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5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11702" y="1747166"/>
            <a:ext cx="228495" cy="181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11702" y="2223713"/>
            <a:ext cx="228495" cy="181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11702" y="2700260"/>
            <a:ext cx="228495" cy="181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11702" y="3176807"/>
            <a:ext cx="228495" cy="181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35537" y="3605700"/>
            <a:ext cx="333223" cy="314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2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90049" y="1851970"/>
            <a:ext cx="276099" cy="238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71140" y="2976568"/>
            <a:ext cx="266578" cy="238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6297" y="4206002"/>
            <a:ext cx="266578" cy="238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21619" y="1232491"/>
            <a:ext cx="304661" cy="247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29256" y="2928963"/>
            <a:ext cx="266578" cy="247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0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7</cp:revision>
  <dcterms:created xsi:type="dcterms:W3CDTF">2022-08-10T03:44:00Z</dcterms:created>
  <dcterms:modified xsi:type="dcterms:W3CDTF">2022-08-11T14:01:49Z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