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936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3471" y="1640340"/>
            <a:ext cx="676339" cy="381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3471" y="2450345"/>
            <a:ext cx="676339" cy="381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3471" y="3260349"/>
            <a:ext cx="685865" cy="381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3471" y="4070354"/>
            <a:ext cx="685865" cy="371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18818" y="4861299"/>
            <a:ext cx="2886350" cy="44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08720"/>
            <a:ext cx="3200000" cy="10476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905" y="3167095"/>
            <a:ext cx="5476190" cy="5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415" y="332656"/>
            <a:ext cx="8640000" cy="5716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4286" y="3324415"/>
            <a:ext cx="962116" cy="4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0548" y="3324415"/>
            <a:ext cx="981168" cy="4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5388" y="3324415"/>
            <a:ext cx="990694" cy="4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0107" y="4029480"/>
            <a:ext cx="971642" cy="4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0636" y="4029480"/>
            <a:ext cx="962116" cy="4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79897" y="4782183"/>
            <a:ext cx="495347" cy="34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0691" y="4791711"/>
            <a:ext cx="495347" cy="33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324" r="67062"/>
          <a:stretch/>
        </p:blipFill>
        <p:spPr>
          <a:xfrm>
            <a:off x="6110039" y="5301208"/>
            <a:ext cx="2845855" cy="1270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64704"/>
            <a:ext cx="8640000" cy="2781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3151" y="1653514"/>
            <a:ext cx="533450" cy="34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66249" y="3010622"/>
            <a:ext cx="971642" cy="449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8" t="521" r="24888"/>
          <a:stretch/>
        </p:blipFill>
        <p:spPr>
          <a:xfrm>
            <a:off x="5940120" y="2897680"/>
            <a:ext cx="2923310" cy="2766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3584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53737" y="2039130"/>
            <a:ext cx="295303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8952" y="3373802"/>
            <a:ext cx="438191" cy="43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861048"/>
            <a:ext cx="8640000" cy="280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768900" y="4796326"/>
            <a:ext cx="295303" cy="24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768900" y="6199245"/>
            <a:ext cx="295303" cy="24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3498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38809" y="1972057"/>
            <a:ext cx="361984" cy="343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861048"/>
            <a:ext cx="8640000" cy="2873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691590" y="4815805"/>
            <a:ext cx="361984" cy="34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7764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2064" y="5708680"/>
            <a:ext cx="796182" cy="33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4851" y="5708680"/>
            <a:ext cx="796182" cy="33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89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231" y="2653953"/>
            <a:ext cx="2800665" cy="39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043608" y="4797152"/>
            <a:ext cx="6536697" cy="1952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5818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8776" y="3250590"/>
            <a:ext cx="1674737" cy="21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5215" y="4027432"/>
            <a:ext cx="2904771" cy="13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4690" y="3411643"/>
            <a:ext cx="1608505" cy="19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6</cp:revision>
  <dcterms:created xsi:type="dcterms:W3CDTF">2022-08-10T03:44:00Z</dcterms:created>
  <dcterms:modified xsi:type="dcterms:W3CDTF">2022-08-11T17:09:33Z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