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530" y="594920"/>
            <a:ext cx="8640000" cy="4350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426" y="1892530"/>
            <a:ext cx="1819448" cy="112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19872" y="1844824"/>
            <a:ext cx="2733936" cy="1965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510" y="628858"/>
            <a:ext cx="64604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600" y="3573016"/>
            <a:ext cx="3024336" cy="1497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2051720" y="4509120"/>
            <a:ext cx="3024336" cy="1497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764704"/>
            <a:ext cx="8640000" cy="4862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6660" y="4120651"/>
            <a:ext cx="6458566" cy="1229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908720"/>
            <a:ext cx="3200000" cy="10476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05" y="3095666"/>
            <a:ext cx="5076190" cy="6666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4758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701247" y="3948985"/>
            <a:ext cx="276251" cy="343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73066" y="4788212"/>
            <a:ext cx="304829" cy="333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226" y="620688"/>
            <a:ext cx="8640000" cy="3726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74902" y="1945523"/>
            <a:ext cx="314355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6281" y="2879580"/>
            <a:ext cx="314355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4902" y="3861292"/>
            <a:ext cx="314355" cy="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74902" y="3956604"/>
            <a:ext cx="314355" cy="66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692696"/>
            <a:ext cx="8640000" cy="3732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8682" y="2411155"/>
            <a:ext cx="4543858" cy="448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88517" y="3976862"/>
            <a:ext cx="523925" cy="343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3868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091809" y="2478875"/>
            <a:ext cx="400088" cy="343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3046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47638" y="1652229"/>
            <a:ext cx="409614" cy="343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745" y="620688"/>
            <a:ext cx="8640000" cy="470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4467" y="897345"/>
            <a:ext cx="352458" cy="32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966" y="663819"/>
            <a:ext cx="8640000" cy="4467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5616" y="2492896"/>
            <a:ext cx="1809922" cy="1124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92485" y="2454790"/>
            <a:ext cx="3505534" cy="1952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6</cp:revision>
  <dcterms:created xsi:type="dcterms:W3CDTF">2022-08-10T03:44:00Z</dcterms:created>
  <dcterms:modified xsi:type="dcterms:W3CDTF">2022-08-11T17:07:17Z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