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9" r:id="rId11"/>
    <p:sldId id="270" r:id="rId12"/>
    <p:sldId id="271" r:id="rId13"/>
  </p:sldIdLst>
  <p:sldSz cx="9144000" cy="6858000" type="screen4x3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72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49239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6911" y="2915223"/>
            <a:ext cx="7496890" cy="1154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20" y="548680"/>
            <a:ext cx="8640000" cy="5632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46911" y="4608754"/>
            <a:ext cx="7496890" cy="11532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908720"/>
            <a:ext cx="3200000" cy="104761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285" y="3133762"/>
            <a:ext cx="4971429" cy="5904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-61489"/>
            <a:ext cx="8640000" cy="3411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677089" y="2149316"/>
            <a:ext cx="495347" cy="4002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095567" y="2854487"/>
            <a:ext cx="1209790" cy="343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3394895"/>
            <a:ext cx="8640000" cy="3479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6835361" y="4281448"/>
            <a:ext cx="1257420" cy="343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6025658" y="5644644"/>
            <a:ext cx="485821" cy="4099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5616044" y="6483533"/>
            <a:ext cx="504873" cy="571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476672"/>
            <a:ext cx="8640000" cy="5531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39086" y="2240975"/>
            <a:ext cx="304829" cy="362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44179" y="2240975"/>
            <a:ext cx="781124" cy="362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29957" y="3061138"/>
            <a:ext cx="781124" cy="362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949361" y="3070675"/>
            <a:ext cx="581080" cy="3433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06429" y="4577485"/>
            <a:ext cx="562028" cy="362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43341" y="5397648"/>
            <a:ext cx="542976" cy="362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49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35272" y="2420888"/>
            <a:ext cx="2848246" cy="24800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36154" y="2420888"/>
            <a:ext cx="3172127" cy="2994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2699792" y="1772816"/>
            <a:ext cx="1584176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6228184" y="1700808"/>
            <a:ext cx="2736304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4289" y="935984"/>
            <a:ext cx="8640000" cy="32755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9592" y="1700808"/>
            <a:ext cx="2848246" cy="23961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90948" y="1628800"/>
            <a:ext cx="3181653" cy="1990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2295993" y="980728"/>
            <a:ext cx="1584176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5896393" y="836712"/>
            <a:ext cx="2304256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88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777" y="1772815"/>
            <a:ext cx="2800617" cy="24563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12185" y="1772816"/>
            <a:ext cx="3076868" cy="2962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/>
          <p:cNvSpPr/>
          <p:nvPr/>
        </p:nvSpPr>
        <p:spPr bwMode="white">
          <a:xfrm>
            <a:off x="1763688" y="1196752"/>
            <a:ext cx="1584176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5364088" y="1052736"/>
            <a:ext cx="3600400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453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14178" y="3514012"/>
            <a:ext cx="3067342" cy="17830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43594" y="3561686"/>
            <a:ext cx="2762513" cy="17353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624" y="465376"/>
            <a:ext cx="8640000" cy="34202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1520" y="1484784"/>
            <a:ext cx="3816424" cy="1781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/>
          <p:cNvSpPr/>
          <p:nvPr/>
        </p:nvSpPr>
        <p:spPr bwMode="white">
          <a:xfrm>
            <a:off x="4139952" y="1484784"/>
            <a:ext cx="3816424" cy="17815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9624" y="3168360"/>
            <a:ext cx="8640000" cy="36790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251520" y="4264461"/>
            <a:ext cx="3038765" cy="17918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4109513" y="4264461"/>
            <a:ext cx="3715104" cy="17823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8618059110531</cp:lastModifiedBy>
  <cp:revision>6</cp:revision>
  <dcterms:created xsi:type="dcterms:W3CDTF">2022-08-10T03:44:00Z</dcterms:created>
  <dcterms:modified xsi:type="dcterms:W3CDTF">2022-08-11T17:06:11Z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