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9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078"/>
            <a:ext cx="6029900" cy="187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082" y="560412"/>
            <a:ext cx="85727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2924944"/>
            <a:ext cx="5255173" cy="115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440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5212" y="4423834"/>
            <a:ext cx="1000220" cy="33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6216" y="4423834"/>
            <a:ext cx="523925" cy="33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0923" y="4423834"/>
            <a:ext cx="523925" cy="33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4276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9611" y="2906681"/>
            <a:ext cx="304829" cy="33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3933" y="2906681"/>
            <a:ext cx="304829" cy="334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5323" y="3622674"/>
            <a:ext cx="523925" cy="34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0769" y="4348213"/>
            <a:ext cx="523925" cy="34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124744"/>
            <a:ext cx="4533333" cy="111428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09" y="3067095"/>
            <a:ext cx="3952381" cy="7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3924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3838" y="3242165"/>
            <a:ext cx="1009746" cy="34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9130" y="4053793"/>
            <a:ext cx="1009746" cy="343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425" y="764704"/>
            <a:ext cx="8640000" cy="319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8148" y="1813871"/>
            <a:ext cx="1009746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2911" y="1813871"/>
            <a:ext cx="1009746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1907" y="3425775"/>
            <a:ext cx="1009746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60" y="404664"/>
            <a:ext cx="8640000" cy="5302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254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9755" y="1002151"/>
            <a:ext cx="752546" cy="3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8377" y="1803223"/>
            <a:ext cx="1009746" cy="3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8377" y="2613832"/>
            <a:ext cx="1009746" cy="34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2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636912"/>
            <a:ext cx="3172127" cy="2737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2708920"/>
            <a:ext cx="3172127" cy="2665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627784" y="2132856"/>
            <a:ext cx="1800200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516216" y="2132856"/>
            <a:ext cx="1800200" cy="343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6632"/>
            <a:ext cx="8640000" cy="409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6697" y="755081"/>
            <a:ext cx="1676560" cy="34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5639" y="692697"/>
            <a:ext cx="1676560" cy="405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2596" y="2070096"/>
            <a:ext cx="295303" cy="190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047" y="2575138"/>
            <a:ext cx="295303" cy="140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560" y="1555525"/>
            <a:ext cx="3024336" cy="242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07216" y="1555525"/>
            <a:ext cx="285777" cy="242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93037" y="1555525"/>
            <a:ext cx="285777" cy="2429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0545" y="2089154"/>
            <a:ext cx="2610099" cy="1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238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2022-08-11T16:06:25Z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