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833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7111" y="3128447"/>
            <a:ext cx="1352679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4365" y="3128447"/>
            <a:ext cx="1352679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0198" y="3128447"/>
            <a:ext cx="1352679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4354" y="3872193"/>
            <a:ext cx="1343153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7122" y="3834052"/>
            <a:ext cx="2857772" cy="45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51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8445" y="3866174"/>
            <a:ext cx="3867519" cy="11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24744"/>
            <a:ext cx="4533333" cy="11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5" y="3114714"/>
            <a:ext cx="5171429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295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0220" y="2895925"/>
            <a:ext cx="485821" cy="40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5314" y="3525900"/>
            <a:ext cx="1009746" cy="4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2954" y="3516354"/>
            <a:ext cx="1514619" cy="45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3924" y="4194054"/>
            <a:ext cx="1457464" cy="4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3075" y="4194054"/>
            <a:ext cx="1466990" cy="4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37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376" y="1334675"/>
            <a:ext cx="1962337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5094" y="1296542"/>
            <a:ext cx="962116" cy="4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6043" y="1649277"/>
            <a:ext cx="485821" cy="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720" y="1954345"/>
            <a:ext cx="2410055" cy="4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3275" y="2621681"/>
            <a:ext cx="504873" cy="4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1379" y="3279484"/>
            <a:ext cx="1409834" cy="43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2107" y="3927754"/>
            <a:ext cx="1933759" cy="45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7233" y="4595090"/>
            <a:ext cx="1419360" cy="44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7311" y="5252893"/>
            <a:ext cx="3857993" cy="45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94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3737" y="2879010"/>
            <a:ext cx="295303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3737" y="4225169"/>
            <a:ext cx="295303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265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0828" y="1538389"/>
            <a:ext cx="295303" cy="25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0828" y="2867144"/>
            <a:ext cx="295303" cy="25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485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9221" y="1869265"/>
            <a:ext cx="636158" cy="39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20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96" y="476672"/>
            <a:ext cx="8640000" cy="557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7389" y="1639775"/>
            <a:ext cx="676339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7864" y="2392932"/>
            <a:ext cx="685865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182" y="3146089"/>
            <a:ext cx="847805" cy="35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1182" y="3899246"/>
            <a:ext cx="847805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182" y="4652403"/>
            <a:ext cx="847805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1182" y="5396026"/>
            <a:ext cx="847805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2022-08-11T16:03:32Z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