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858" y="60"/>
      </p:cViewPr>
      <p:guideLst>
        <p:guide orient="horz" pos="217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50964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81609" y="3286886"/>
            <a:ext cx="476295" cy="4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962425" y="3820350"/>
            <a:ext cx="476295" cy="4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19845" y="3820350"/>
            <a:ext cx="476295" cy="4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962425" y="4449076"/>
            <a:ext cx="466769" cy="419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10319" y="4439550"/>
            <a:ext cx="495347" cy="4096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81609" y="4868227"/>
            <a:ext cx="485821" cy="4286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476672"/>
            <a:ext cx="8640000" cy="48191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2958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019281" y="916493"/>
            <a:ext cx="400088" cy="372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943073" y="2156970"/>
            <a:ext cx="400088" cy="381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914055" y="2662703"/>
            <a:ext cx="457243" cy="3721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55776" y="1052736"/>
            <a:ext cx="4161905" cy="13809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r="35517"/>
          <a:stretch>
            <a:fillRect/>
          </a:stretch>
        </p:blipFill>
        <p:spPr>
          <a:xfrm>
            <a:off x="2267585" y="3081655"/>
            <a:ext cx="4200753" cy="6953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640000" cy="42643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253970" y="3649178"/>
            <a:ext cx="285777" cy="3434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531016" y="2788630"/>
            <a:ext cx="476295" cy="41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702482" y="3485446"/>
            <a:ext cx="485821" cy="429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64635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845371" y="3437719"/>
            <a:ext cx="495347" cy="419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1997" y="4134535"/>
            <a:ext cx="495347" cy="4486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69605" y="4144081"/>
            <a:ext cx="485821" cy="4390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7544" y="620688"/>
            <a:ext cx="6829924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997703" y="1819431"/>
            <a:ext cx="1694303" cy="39354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528" y="548680"/>
            <a:ext cx="8640000" cy="51357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7753737" y="3064170"/>
            <a:ext cx="295303" cy="247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648952" y="5112771"/>
            <a:ext cx="438191" cy="4383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04000" y="620688"/>
            <a:ext cx="8640000" cy="47452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536" y="548680"/>
            <a:ext cx="840324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79223" y="1457665"/>
            <a:ext cx="6522475" cy="44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9223" y="4444332"/>
            <a:ext cx="6522475" cy="4452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2022-08-10T03:44:00Z</dcterms:created>
  <dcterms:modified xsi:type="dcterms:W3CDTF">2022-08-12T00:50:45Z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23DB48C62FAE45B28D9CD9554F7B34DE</vt:lpwstr>
  </property>
</Properties>
</file>