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4739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8333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5619" y="841518"/>
            <a:ext cx="275651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5619" y="2258515"/>
            <a:ext cx="275651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1774" y="4402413"/>
            <a:ext cx="174579" cy="32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4208" y="5819410"/>
            <a:ext cx="266463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776" y="1052736"/>
            <a:ext cx="4161905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6284"/>
          <a:stretch>
            <a:fillRect/>
          </a:stretch>
        </p:blipFill>
        <p:spPr>
          <a:xfrm>
            <a:off x="2483485" y="3068955"/>
            <a:ext cx="412646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51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8952" y="3877336"/>
            <a:ext cx="438191" cy="42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3737" y="4754805"/>
            <a:ext cx="295303" cy="2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8478" y="5508283"/>
            <a:ext cx="476295" cy="41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1292" y="1385473"/>
            <a:ext cx="295303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1292" y="2196885"/>
            <a:ext cx="295303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6507" y="2941476"/>
            <a:ext cx="438191" cy="43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6507" y="3752888"/>
            <a:ext cx="438191" cy="43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6033" y="4573847"/>
            <a:ext cx="476295" cy="41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41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1729" y="2718918"/>
            <a:ext cx="295303" cy="2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1729" y="3529203"/>
            <a:ext cx="295303" cy="2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6944" y="4272758"/>
            <a:ext cx="438191" cy="4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420" y="836712"/>
            <a:ext cx="8640000" cy="3312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0401" y="1925007"/>
            <a:ext cx="438191" cy="4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5186" y="2793734"/>
            <a:ext cx="295303" cy="25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0401" y="3538357"/>
            <a:ext cx="438191" cy="43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73" y="672517"/>
            <a:ext cx="8640000" cy="479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696" y="3284984"/>
            <a:ext cx="5725071" cy="91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51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7155" y="4397180"/>
            <a:ext cx="5525027" cy="1171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999" y="404664"/>
            <a:ext cx="8640000" cy="4628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1131" y="3152915"/>
            <a:ext cx="695391" cy="42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4626" y="3152915"/>
            <a:ext cx="6229944" cy="1173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