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858" y="60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8680"/>
            <a:ext cx="8640000" cy="40981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2384" y="548680"/>
            <a:ext cx="8640000" cy="32970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28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49759" y="2147978"/>
            <a:ext cx="1190738" cy="295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31545" y="2147978"/>
            <a:ext cx="981168" cy="295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54544" y="2825000"/>
            <a:ext cx="990694" cy="295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26760" y="2825000"/>
            <a:ext cx="1190738" cy="295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54544" y="3511557"/>
            <a:ext cx="990694" cy="295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31545" y="3511557"/>
            <a:ext cx="981168" cy="295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54544" y="4188579"/>
            <a:ext cx="990694" cy="295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826760" y="4188579"/>
            <a:ext cx="1190738" cy="295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632" y="698596"/>
            <a:ext cx="8640000" cy="34510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3528" y="2204864"/>
            <a:ext cx="6772921" cy="1763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82183" y="2204864"/>
            <a:ext cx="762072" cy="343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5656" y="980728"/>
            <a:ext cx="6371429" cy="1400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r="38000"/>
          <a:stretch>
            <a:fillRect/>
          </a:stretch>
        </p:blipFill>
        <p:spPr>
          <a:xfrm>
            <a:off x="2843530" y="3213100"/>
            <a:ext cx="3779139" cy="619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640000" cy="47773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05314" y="3070357"/>
            <a:ext cx="1809922" cy="448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63263" y="3108498"/>
            <a:ext cx="495347" cy="437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43461" y="3871348"/>
            <a:ext cx="943065" cy="438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25027" y="3871348"/>
            <a:ext cx="495347" cy="438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76295" y="4700945"/>
            <a:ext cx="285777" cy="343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20688"/>
            <a:ext cx="8640000" cy="4740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66637" y="1650764"/>
            <a:ext cx="1714663" cy="343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67122" y="2585462"/>
            <a:ext cx="333406" cy="47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57684" y="2451934"/>
            <a:ext cx="523925" cy="343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71510" y="4779143"/>
            <a:ext cx="1981389" cy="457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5512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89976" y="2351305"/>
            <a:ext cx="1981389" cy="448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76327" y="4106241"/>
            <a:ext cx="333406" cy="47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66889" y="3972713"/>
            <a:ext cx="762072" cy="343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71850" y="4764342"/>
            <a:ext cx="743020" cy="333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23206" y="5555971"/>
            <a:ext cx="676339" cy="343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4664"/>
            <a:ext cx="8640000" cy="44683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92696"/>
            <a:ext cx="8640000" cy="45424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24642" y="1942834"/>
            <a:ext cx="276251" cy="314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06120" y="1971463"/>
            <a:ext cx="190518" cy="314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91015" y="2152781"/>
            <a:ext cx="790650" cy="314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38909" y="2276841"/>
            <a:ext cx="438191" cy="47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58402" y="2305470"/>
            <a:ext cx="762072" cy="57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25304" y="2190954"/>
            <a:ext cx="781124" cy="305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24642" y="2353185"/>
            <a:ext cx="266725" cy="305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168016" y="2381814"/>
            <a:ext cx="266725" cy="324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758402" y="2868510"/>
            <a:ext cx="895435" cy="324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863408" y="2868510"/>
            <a:ext cx="1009746" cy="324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471963" y="2983026"/>
            <a:ext cx="571554" cy="314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62349" y="3994589"/>
            <a:ext cx="266725" cy="305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548680"/>
            <a:ext cx="8640000" cy="42830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620688"/>
            <a:ext cx="8640000" cy="3420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66160" y="2116454"/>
            <a:ext cx="1152635" cy="342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38729" y="2754775"/>
            <a:ext cx="504873" cy="447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47197" y="3478841"/>
            <a:ext cx="762072" cy="342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2022-08-10T03:44:00Z</dcterms:created>
  <dcterms:modified xsi:type="dcterms:W3CDTF">2022-08-12T01:06:36Z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