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976" y="404664"/>
            <a:ext cx="8640000" cy="2717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9108" y="1978079"/>
            <a:ext cx="6877706" cy="448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6263" y="2235547"/>
            <a:ext cx="638235" cy="17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3770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9003" y="5644954"/>
            <a:ext cx="4544135" cy="443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4419" y="5894585"/>
            <a:ext cx="618815" cy="17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656" y="980728"/>
            <a:ext cx="6371429" cy="1400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8225"/>
          <a:stretch>
            <a:fillRect/>
          </a:stretch>
        </p:blipFill>
        <p:spPr>
          <a:xfrm>
            <a:off x="2627630" y="3213100"/>
            <a:ext cx="3800726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3800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44400" y="3006377"/>
            <a:ext cx="1009746" cy="4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7024" y="3749402"/>
            <a:ext cx="981168" cy="4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3677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34786" y="801692"/>
            <a:ext cx="285777" cy="342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10905" y="1516184"/>
            <a:ext cx="866857" cy="371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4312" y="2297363"/>
            <a:ext cx="847805" cy="333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1688" y="2259256"/>
            <a:ext cx="438191" cy="371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43959" y="2969689"/>
            <a:ext cx="981168" cy="470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48964" y="2992802"/>
            <a:ext cx="2038544" cy="44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19990" y="3735874"/>
            <a:ext cx="1828974" cy="44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4762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6106" y="5675633"/>
            <a:ext cx="990614" cy="32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2752" y="5675633"/>
            <a:ext cx="710251" cy="32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7727" y="5675633"/>
            <a:ext cx="990614" cy="32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42884" y="5675633"/>
            <a:ext cx="990614" cy="32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799" y="620688"/>
            <a:ext cx="8640000" cy="2892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301" y="2272101"/>
            <a:ext cx="676339" cy="334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3529" y="2233918"/>
            <a:ext cx="438191" cy="372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8237" y="2262556"/>
            <a:ext cx="285777" cy="34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35955" y="2233918"/>
            <a:ext cx="428665" cy="372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64974" y="2396196"/>
            <a:ext cx="333406" cy="4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65062" y="2262556"/>
            <a:ext cx="276251" cy="34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12780" y="2233918"/>
            <a:ext cx="438191" cy="372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40123" y="3016669"/>
            <a:ext cx="666813" cy="34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49825" y="2988032"/>
            <a:ext cx="438191" cy="36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5345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1729" y="2243813"/>
            <a:ext cx="295303" cy="25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6944" y="3673205"/>
            <a:ext cx="438191" cy="4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1729" y="4483193"/>
            <a:ext cx="295303" cy="24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81729" y="5226476"/>
            <a:ext cx="295303" cy="24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4745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804" y="544737"/>
            <a:ext cx="8640000" cy="3327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8884" y="2060848"/>
            <a:ext cx="6953914" cy="1115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26" y="3356992"/>
            <a:ext cx="8640000" cy="3327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07758" y="4920780"/>
            <a:ext cx="2667254" cy="1048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803590" y="4920780"/>
            <a:ext cx="1314575" cy="381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137218" y="4949386"/>
            <a:ext cx="771598" cy="352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023127" y="4920780"/>
            <a:ext cx="428665" cy="362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6489897" y="4920780"/>
            <a:ext cx="1543197" cy="381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2022-08-12T01:06:51Z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