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858" y="7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155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4414097"/>
            <a:ext cx="4829636" cy="457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5300014"/>
            <a:ext cx="7344476" cy="457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260648"/>
            <a:ext cx="8640000" cy="56388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43782" y="3561875"/>
            <a:ext cx="314355" cy="353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82459" y="3561875"/>
            <a:ext cx="314355" cy="353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53044" y="4525528"/>
            <a:ext cx="1000220" cy="343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72625" y="4525528"/>
            <a:ext cx="733495" cy="343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53044" y="5403311"/>
            <a:ext cx="533450" cy="343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330" y="548680"/>
            <a:ext cx="8640000" cy="39317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25030" y="1913342"/>
            <a:ext cx="304829" cy="362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01854" y="1913342"/>
            <a:ext cx="304829" cy="362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34291" y="2877194"/>
            <a:ext cx="990694" cy="343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44346" y="2877194"/>
            <a:ext cx="971642" cy="343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34291" y="3764702"/>
            <a:ext cx="285777" cy="334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7784" y="764704"/>
            <a:ext cx="3723809" cy="131428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31861"/>
          <a:stretch>
            <a:fillRect/>
          </a:stretch>
        </p:blipFill>
        <p:spPr>
          <a:xfrm>
            <a:off x="1691640" y="3057525"/>
            <a:ext cx="5185252" cy="74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404664"/>
            <a:ext cx="752568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36185" y="3458957"/>
            <a:ext cx="257217" cy="298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13200" y="3458957"/>
            <a:ext cx="431461" cy="298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59349" y="4181032"/>
            <a:ext cx="248920" cy="298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28067" y="4189332"/>
            <a:ext cx="431461" cy="290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61688" y="4886508"/>
            <a:ext cx="829733" cy="373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78446" y="5600283"/>
            <a:ext cx="3194473" cy="390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692196" y="5600283"/>
            <a:ext cx="829733" cy="390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4993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962866" y="2502301"/>
            <a:ext cx="409614" cy="343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34597" y="4170027"/>
            <a:ext cx="409614" cy="343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620688"/>
            <a:ext cx="8640000" cy="3399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61508" y="2606703"/>
            <a:ext cx="352458" cy="343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85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59770" y="5103257"/>
            <a:ext cx="295303" cy="228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12405" y="2576804"/>
            <a:ext cx="2352899" cy="2059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806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02438" y="5055417"/>
            <a:ext cx="285777" cy="228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78866" y="1861736"/>
            <a:ext cx="2600573" cy="3155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539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78072" y="2924944"/>
            <a:ext cx="3095920" cy="2388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21799" y="2924944"/>
            <a:ext cx="3219757" cy="2388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3131840" y="2204864"/>
            <a:ext cx="1080120" cy="533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7452320" y="2348880"/>
            <a:ext cx="1080120" cy="533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924" y="548680"/>
            <a:ext cx="8640000" cy="34818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2022-08-12T00:44:57Z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