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7840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9142" y="3596207"/>
            <a:ext cx="4901274" cy="1072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381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142" y="2434433"/>
            <a:ext cx="6972965" cy="1851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56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53340" y="1695281"/>
            <a:ext cx="295303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8544" y="2505234"/>
            <a:ext cx="285777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2866" y="2505234"/>
            <a:ext cx="276251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3505" y="3238956"/>
            <a:ext cx="276251" cy="33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7475" y="3238956"/>
            <a:ext cx="285777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3505" y="4039379"/>
            <a:ext cx="276251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2866" y="4039379"/>
            <a:ext cx="276251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67475" y="4792159"/>
            <a:ext cx="285777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62866" y="4792159"/>
            <a:ext cx="276251" cy="33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8185"/>
          <a:stretch>
            <a:fillRect/>
          </a:stretch>
        </p:blipFill>
        <p:spPr>
          <a:xfrm>
            <a:off x="2483485" y="3090545"/>
            <a:ext cx="3850251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03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3528" y="4016177"/>
            <a:ext cx="531171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8934" y="4016177"/>
            <a:ext cx="284556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2344" y="4860724"/>
            <a:ext cx="768301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5099" y="4860724"/>
            <a:ext cx="531171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8934" y="5705271"/>
            <a:ext cx="284556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6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2234952"/>
            <a:ext cx="523925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9991" y="2234952"/>
            <a:ext cx="295303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5018" y="3084463"/>
            <a:ext cx="771598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3960" y="3084463"/>
            <a:ext cx="533450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3695" y="3933974"/>
            <a:ext cx="276251" cy="334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47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9228" y="1956308"/>
            <a:ext cx="285777" cy="34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5755" y="1956308"/>
            <a:ext cx="285777" cy="34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5214" y="2795197"/>
            <a:ext cx="504873" cy="34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6229" y="2804730"/>
            <a:ext cx="285777" cy="33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2811" y="3653153"/>
            <a:ext cx="285777" cy="33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9338" y="3653153"/>
            <a:ext cx="285777" cy="33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74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0903" y="2321616"/>
            <a:ext cx="3524586" cy="2201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3682" y="2393623"/>
            <a:ext cx="2686306" cy="312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735312" y="1601536"/>
            <a:ext cx="23042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055792" y="1601536"/>
            <a:ext cx="194421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60648"/>
            <a:ext cx="8640000" cy="509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4782" y="899178"/>
            <a:ext cx="2086174" cy="3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0019" y="899178"/>
            <a:ext cx="1886130" cy="3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406" y="1842678"/>
            <a:ext cx="1876604" cy="283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0659" y="1842678"/>
            <a:ext cx="1876604" cy="184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8640000" cy="468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8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785"/>
            <a:ext cx="6506196" cy="262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