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3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7554" y="2718558"/>
            <a:ext cx="4810584" cy="1190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2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835052"/>
            <a:ext cx="5915589" cy="1192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07929" y="3598119"/>
            <a:ext cx="714443" cy="429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396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8445" y="3232558"/>
            <a:ext cx="5277353" cy="1183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784" y="764704"/>
            <a:ext cx="3723809" cy="13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6115"/>
          <a:stretch>
            <a:fillRect/>
          </a:stretch>
        </p:blipFill>
        <p:spPr>
          <a:xfrm>
            <a:off x="2411730" y="3086100"/>
            <a:ext cx="4338213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7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7345" y="4114492"/>
            <a:ext cx="533450" cy="33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9594" y="4820632"/>
            <a:ext cx="523925" cy="343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8640000" cy="4795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77939" y="513812"/>
            <a:ext cx="495347" cy="438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91015" y="1934460"/>
            <a:ext cx="495347" cy="438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3308" y="3641145"/>
            <a:ext cx="304829" cy="333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1125" y="4518324"/>
            <a:ext cx="285777" cy="333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91" y="5290310"/>
            <a:ext cx="8640000" cy="1545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581318" y="6339427"/>
            <a:ext cx="523925" cy="34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7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2901" y="3529736"/>
            <a:ext cx="600132" cy="333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1110" y="2748280"/>
            <a:ext cx="1800225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5636" y="3520204"/>
            <a:ext cx="600132" cy="333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93485" y="2748280"/>
            <a:ext cx="1800225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40189" y="4692647"/>
            <a:ext cx="1371730" cy="934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93398" y="4683115"/>
            <a:ext cx="1381256" cy="934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6"/>
          <p:cNvSpPr/>
          <p:nvPr/>
        </p:nvSpPr>
        <p:spPr bwMode="white">
          <a:xfrm>
            <a:off x="2267585" y="3520440"/>
            <a:ext cx="1800225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6155690" y="3429000"/>
            <a:ext cx="1800225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bldLvl="0" animBg="1"/>
      <p:bldP spid="8" grpId="0" animBg="1"/>
      <p:bldP spid="9" grpId="0" animBg="1"/>
      <p:bldP spid="3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4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4930" y="1633808"/>
            <a:ext cx="2086174" cy="343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7664" y="1633808"/>
            <a:ext cx="2076648" cy="343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829" y="2416778"/>
            <a:ext cx="600132" cy="324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0707" y="2407230"/>
            <a:ext cx="276251" cy="324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64511" y="2416778"/>
            <a:ext cx="609658" cy="324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74390" y="2416778"/>
            <a:ext cx="266725" cy="305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78116" y="3572137"/>
            <a:ext cx="1371730" cy="945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31325" y="3572137"/>
            <a:ext cx="1371730" cy="945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4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6694" y="2780928"/>
            <a:ext cx="2162381" cy="2262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12361" y="2780928"/>
            <a:ext cx="3048291" cy="2252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7784" y="2276872"/>
            <a:ext cx="108012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444208" y="2276872"/>
            <a:ext cx="244827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9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725" y="2132856"/>
            <a:ext cx="2143329" cy="2211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9340" y="2060848"/>
            <a:ext cx="2981609" cy="227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5"/>
          <p:cNvSpPr/>
          <p:nvPr/>
        </p:nvSpPr>
        <p:spPr bwMode="white">
          <a:xfrm>
            <a:off x="1835696" y="1556792"/>
            <a:ext cx="108012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8104" y="1484784"/>
            <a:ext cx="2016224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000" cy="5595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2022-08-12T00:42:51Z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