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7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784" y="764704"/>
            <a:ext cx="3723809" cy="13142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6194"/>
          <a:stretch>
            <a:fillRect/>
          </a:stretch>
        </p:blipFill>
        <p:spPr>
          <a:xfrm>
            <a:off x="1907540" y="3024505"/>
            <a:ext cx="5602448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417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45204" y="3508085"/>
            <a:ext cx="1622558" cy="275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8366" y="3508085"/>
            <a:ext cx="1446525" cy="275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7893" y="4365957"/>
            <a:ext cx="1507754" cy="2282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49434" y="4365957"/>
            <a:ext cx="1507754" cy="14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7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2990" y="1337461"/>
            <a:ext cx="2152855" cy="343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5724" y="1337461"/>
            <a:ext cx="2143329" cy="343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9880" y="2405449"/>
            <a:ext cx="1876604" cy="2841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2185" y="2405449"/>
            <a:ext cx="1867078" cy="2841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949" y="490547"/>
            <a:ext cx="62181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3688" y="1916832"/>
            <a:ext cx="3928323" cy="157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5390" y="4083689"/>
            <a:ext cx="3894044" cy="152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63" y="476672"/>
            <a:ext cx="8640000" cy="4437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6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569260"/>
            <a:ext cx="7001543" cy="198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806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57023" y="4010754"/>
            <a:ext cx="4782006" cy="1201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552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8919" y="3100287"/>
            <a:ext cx="7592149" cy="2738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2022-08-12T00:40:56Z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