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83462"/>
            <a:ext cx="5753649" cy="119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62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19" y="3265750"/>
            <a:ext cx="5763175" cy="192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8349"/>
          <a:stretch>
            <a:fillRect/>
          </a:stretch>
        </p:blipFill>
        <p:spPr>
          <a:xfrm>
            <a:off x="2555875" y="2997200"/>
            <a:ext cx="3816598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0983" y="3481377"/>
            <a:ext cx="285777" cy="34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632" y="4293096"/>
            <a:ext cx="5801278" cy="187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5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308749"/>
            <a:ext cx="285777" cy="33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94999"/>
            <a:ext cx="4315237" cy="188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2004530"/>
            <a:ext cx="1981389" cy="188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2092626"/>
            <a:ext cx="304829" cy="33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2092626"/>
            <a:ext cx="285777" cy="34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2837766"/>
            <a:ext cx="285777" cy="34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6804" y="2837766"/>
            <a:ext cx="190518" cy="33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3573353"/>
            <a:ext cx="285777" cy="34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8701" y="3573353"/>
            <a:ext cx="285777" cy="33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2740770"/>
            <a:ext cx="1524145" cy="200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072644"/>
            <a:ext cx="704917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2659" y="2636912"/>
            <a:ext cx="2457684" cy="210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228184" y="2060848"/>
            <a:ext cx="70491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04864"/>
            <a:ext cx="3391223" cy="217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7742" y="2276872"/>
            <a:ext cx="3362646" cy="210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1680" y="1628800"/>
            <a:ext cx="201622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292080" y="1628800"/>
            <a:ext cx="201622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1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237742"/>
            <a:ext cx="6125159" cy="199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747464"/>
            <a:ext cx="8640000" cy="560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059" y="2247278"/>
            <a:ext cx="3362646" cy="118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