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858" y="7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41967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18919" y="3143033"/>
            <a:ext cx="6001323" cy="1201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3688" y="1124744"/>
            <a:ext cx="5771429" cy="144761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23359"/>
          <a:stretch>
            <a:fillRect/>
          </a:stretch>
        </p:blipFill>
        <p:spPr>
          <a:xfrm>
            <a:off x="1547495" y="3213100"/>
            <a:ext cx="6058041" cy="619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32656"/>
            <a:ext cx="752568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23261" y="3030062"/>
            <a:ext cx="730165" cy="340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11760" y="2492896"/>
            <a:ext cx="3744416" cy="3888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25943" y="3901532"/>
            <a:ext cx="730165" cy="340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97163" y="4241820"/>
            <a:ext cx="730165" cy="431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84888" y="4673405"/>
            <a:ext cx="149352" cy="99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02779" y="4773001"/>
            <a:ext cx="738462" cy="356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8680"/>
            <a:ext cx="8640000" cy="43570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71963" y="4409988"/>
            <a:ext cx="762072" cy="343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476672"/>
            <a:ext cx="8640000" cy="29109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764704"/>
            <a:ext cx="8640000" cy="47835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1173" y="493635"/>
            <a:ext cx="8640000" cy="4511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3069" y="3068960"/>
            <a:ext cx="723969" cy="429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15616" y="3068960"/>
            <a:ext cx="6868180" cy="1907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76672"/>
            <a:ext cx="633374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27784" y="3068960"/>
            <a:ext cx="3528392" cy="2376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404664"/>
            <a:ext cx="8640000" cy="3728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56502" y="2063844"/>
            <a:ext cx="1819448" cy="448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52246" y="2063844"/>
            <a:ext cx="1781345" cy="448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00361" y="2063844"/>
            <a:ext cx="1752767" cy="448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2708920"/>
            <a:ext cx="8640000" cy="5232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075554" y="4395761"/>
            <a:ext cx="7001543" cy="1991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2022-08-10T03:44:00Z</dcterms:created>
  <dcterms:modified xsi:type="dcterms:W3CDTF">2022-08-12T00:57:27Z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