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08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1451715"/>
            <a:ext cx="1238368" cy="4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2014055"/>
            <a:ext cx="1228842" cy="4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18743"/>
            <a:ext cx="3400749" cy="212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1124744"/>
            <a:ext cx="5771429" cy="14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6405"/>
          <a:stretch>
            <a:fillRect/>
          </a:stretch>
        </p:blipFill>
        <p:spPr>
          <a:xfrm>
            <a:off x="2987675" y="3213100"/>
            <a:ext cx="4167096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012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39" y="548680"/>
            <a:ext cx="8640000" cy="5500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7864" y="644008"/>
            <a:ext cx="504873" cy="4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6409" y="682139"/>
            <a:ext cx="695391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392" y="1330370"/>
            <a:ext cx="981168" cy="4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0025" y="1387566"/>
            <a:ext cx="762072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1734" y="2035797"/>
            <a:ext cx="495347" cy="44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4204" y="2073928"/>
            <a:ext cx="762072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5284" y="3456185"/>
            <a:ext cx="504873" cy="4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65692" y="4171146"/>
            <a:ext cx="771598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0929" y="4133015"/>
            <a:ext cx="1047850" cy="43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75218" y="4867041"/>
            <a:ext cx="762072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66662" y="4847975"/>
            <a:ext cx="504873" cy="4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65692" y="5562936"/>
            <a:ext cx="771598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67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16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2204" y="1258297"/>
            <a:ext cx="962116" cy="4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0970" y="1296425"/>
            <a:ext cx="276251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8070" y="1954135"/>
            <a:ext cx="504873" cy="4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7265" y="2001795"/>
            <a:ext cx="276251" cy="33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7475" y="2649972"/>
            <a:ext cx="952590" cy="4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1896" y="3393470"/>
            <a:ext cx="285777" cy="33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1852" y="4041648"/>
            <a:ext cx="943065" cy="4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6306" y="4089308"/>
            <a:ext cx="285777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81128"/>
            <a:ext cx="8640000" cy="2107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885777" y="5372620"/>
            <a:ext cx="1933759" cy="44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409481" y="6078288"/>
            <a:ext cx="1447938" cy="4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114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421933"/>
            <a:ext cx="8640000" cy="4868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1412776"/>
            <a:ext cx="7611201" cy="364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32" y="579233"/>
            <a:ext cx="8640000" cy="397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1484784"/>
            <a:ext cx="7611201" cy="285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