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80728"/>
            <a:ext cx="4142857" cy="13714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2" y="3090905"/>
            <a:ext cx="8590476" cy="6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6" y="260648"/>
            <a:ext cx="8988504" cy="6120680"/>
          </a:xfrm>
          <a:prstGeom prst="rect">
            <a:avLst/>
          </a:prstGeom>
        </p:spPr>
      </p:pic>
      <p:sp useBgFill="1">
        <p:nvSpPr>
          <p:cNvPr id="11" name="Rectangle 2"/>
          <p:cNvSpPr/>
          <p:nvPr/>
        </p:nvSpPr>
        <p:spPr bwMode="white">
          <a:xfrm>
            <a:off x="7874560" y="1412776"/>
            <a:ext cx="5858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827584" y="1772816"/>
            <a:ext cx="5858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7452320" y="1772816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1115616" y="2060847"/>
            <a:ext cx="648072" cy="363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2843808" y="3645024"/>
            <a:ext cx="64807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7452320" y="3573016"/>
            <a:ext cx="129614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2843808" y="4581128"/>
            <a:ext cx="1296144" cy="33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7380312" y="4581128"/>
            <a:ext cx="1296144" cy="35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3563888" y="5013175"/>
            <a:ext cx="1296144" cy="251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1638106" y="5955284"/>
            <a:ext cx="1296144" cy="251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45" y="428837"/>
            <a:ext cx="71961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7859" y="3813333"/>
            <a:ext cx="1269440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4903" y="3813333"/>
            <a:ext cx="1031420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2119" y="3964285"/>
            <a:ext cx="277690" cy="4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2119" y="3813333"/>
            <a:ext cx="1277374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9163" y="3813333"/>
            <a:ext cx="1039354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7859" y="4472754"/>
            <a:ext cx="1951764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12119" y="4623705"/>
            <a:ext cx="277690" cy="3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2119" y="4472754"/>
            <a:ext cx="1951764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7859" y="5132174"/>
            <a:ext cx="952080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12119" y="5132174"/>
            <a:ext cx="952080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836" y="373418"/>
            <a:ext cx="8640000" cy="507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3318" y="3225153"/>
            <a:ext cx="4343814" cy="44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8026" y="4827466"/>
            <a:ext cx="2429106" cy="45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564" y="567382"/>
            <a:ext cx="8640000" cy="3851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2955" y="2722012"/>
            <a:ext cx="2819669" cy="152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6549" y="2674343"/>
            <a:ext cx="4229503" cy="157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46" y="705927"/>
            <a:ext cx="8640000" cy="2249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442" y="1382640"/>
            <a:ext cx="3382722" cy="159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710806" y="1327222"/>
            <a:ext cx="3382722" cy="159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45" y="470400"/>
            <a:ext cx="8640000" cy="4055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0411" y="2626709"/>
            <a:ext cx="3323772" cy="157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4365502" y="2626709"/>
            <a:ext cx="3323772" cy="157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2022-08-11T16:37:48Z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