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7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652" y="548680"/>
            <a:ext cx="8640000" cy="4190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632" y="571420"/>
            <a:ext cx="8640000" cy="3451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528" y="2420888"/>
            <a:ext cx="5305931" cy="1248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-603448"/>
            <a:ext cx="81570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4068" y="3635552"/>
            <a:ext cx="2994830" cy="115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768" y="980728"/>
            <a:ext cx="4142857" cy="137142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33210"/>
          <a:stretch>
            <a:fillRect/>
          </a:stretch>
        </p:blipFill>
        <p:spPr>
          <a:xfrm>
            <a:off x="2339975" y="3133725"/>
            <a:ext cx="4649988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4387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34080" y="4130144"/>
            <a:ext cx="562028" cy="362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34389" y="4130144"/>
            <a:ext cx="781124" cy="362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58578" y="4130144"/>
            <a:ext cx="295303" cy="362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25524" y="4130144"/>
            <a:ext cx="771598" cy="362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76672"/>
            <a:ext cx="8640000" cy="537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6249" y="1620677"/>
            <a:ext cx="562028" cy="362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66557" y="1620677"/>
            <a:ext cx="771598" cy="362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61464" y="3489218"/>
            <a:ext cx="295303" cy="362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7373" y="3555952"/>
            <a:ext cx="295303" cy="238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14231" y="3489218"/>
            <a:ext cx="781124" cy="362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19237" y="3641752"/>
            <a:ext cx="314355" cy="6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52732" y="3489218"/>
            <a:ext cx="552502" cy="362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80427" y="5224293"/>
            <a:ext cx="4982050" cy="448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3491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48952" y="3005828"/>
            <a:ext cx="504873" cy="44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92696"/>
            <a:ext cx="8640000" cy="3349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24507" y="1274837"/>
            <a:ext cx="504873" cy="448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24507" y="2973545"/>
            <a:ext cx="504873" cy="458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67497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414313" y="2327078"/>
            <a:ext cx="811163" cy="3733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974" y="562051"/>
            <a:ext cx="8640000" cy="4806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7624" y="2564904"/>
            <a:ext cx="3067342" cy="1201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55055" y="2603053"/>
            <a:ext cx="3305490" cy="1974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632" y="423440"/>
            <a:ext cx="8640000" cy="4375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528" y="1700808"/>
            <a:ext cx="3334068" cy="2020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19537" y="1700808"/>
            <a:ext cx="3305490" cy="2020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2022-08-12T01:02:20Z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