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76690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04325" y="3813525"/>
            <a:ext cx="6400747" cy="1091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691" y="546977"/>
            <a:ext cx="8640000" cy="4665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608" y="3284984"/>
            <a:ext cx="4248555" cy="1230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9319" y="3284984"/>
            <a:ext cx="2162381" cy="448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768" y="980728"/>
            <a:ext cx="4142857" cy="13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37890"/>
          <a:stretch>
            <a:fillRect/>
          </a:stretch>
        </p:blipFill>
        <p:spPr>
          <a:xfrm>
            <a:off x="2888615" y="3213100"/>
            <a:ext cx="3738504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680" y="476672"/>
            <a:ext cx="8640000" cy="1545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16" y="1889568"/>
            <a:ext cx="8640000" cy="2373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7906795" y="2937977"/>
            <a:ext cx="495347" cy="43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867810" y="3729050"/>
            <a:ext cx="495347" cy="447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268559" y="3767174"/>
            <a:ext cx="676339" cy="34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4888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0287" y="1687981"/>
            <a:ext cx="495347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9913" y="1687981"/>
            <a:ext cx="495347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489" y="2478921"/>
            <a:ext cx="495347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2757" y="2517039"/>
            <a:ext cx="771598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2018" y="4070331"/>
            <a:ext cx="485821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82548" y="4070331"/>
            <a:ext cx="495347" cy="447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53132" y="4880331"/>
            <a:ext cx="495347" cy="42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273" y="609915"/>
            <a:ext cx="8640000" cy="4851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61397" y="2420888"/>
            <a:ext cx="4058037" cy="1982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48056" y="2468545"/>
            <a:ext cx="1609878" cy="113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3244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896" y="1613164"/>
            <a:ext cx="1848026" cy="34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81045" y="1613164"/>
            <a:ext cx="2200485" cy="34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896" y="2405237"/>
            <a:ext cx="1028798" cy="34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1045" y="2405237"/>
            <a:ext cx="1181212" cy="34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81045" y="3206853"/>
            <a:ext cx="781124" cy="34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246" y="83145"/>
            <a:ext cx="8640000" cy="4171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142" y="1772816"/>
            <a:ext cx="2657728" cy="1985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9291" y="1811000"/>
            <a:ext cx="2219536" cy="194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75" y="647952"/>
            <a:ext cx="8640000" cy="1398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95" y="1988840"/>
            <a:ext cx="8640000" cy="3155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7786467" y="4619815"/>
            <a:ext cx="438191" cy="428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620" y="476672"/>
            <a:ext cx="8640000" cy="3149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70075" y="734325"/>
            <a:ext cx="438191" cy="429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70075" y="3100923"/>
            <a:ext cx="438191" cy="429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2022-08-12T01:04:29Z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