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4313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2865217"/>
            <a:ext cx="7592149" cy="186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217" y="305981"/>
            <a:ext cx="8640000" cy="443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2204864"/>
            <a:ext cx="5048732" cy="1145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691" y="762822"/>
            <a:ext cx="8640000" cy="3820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1772816"/>
            <a:ext cx="5134465" cy="255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752" y="908720"/>
            <a:ext cx="4161905" cy="1019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1635"/>
          <a:stretch>
            <a:fillRect/>
          </a:stretch>
        </p:blipFill>
        <p:spPr>
          <a:xfrm>
            <a:off x="2051685" y="3213100"/>
            <a:ext cx="5124299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9727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37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7331" y="1864285"/>
            <a:ext cx="743020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8720" y="1864285"/>
            <a:ext cx="704917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0110" y="1864285"/>
            <a:ext cx="723969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9955" y="2674622"/>
            <a:ext cx="762072" cy="33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3428" y="4409697"/>
            <a:ext cx="743020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8577" y="5363034"/>
            <a:ext cx="743020" cy="33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33759" y="5363034"/>
            <a:ext cx="704917" cy="33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2781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4374" y="1940227"/>
            <a:ext cx="790650" cy="34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3834" y="2895937"/>
            <a:ext cx="723969" cy="33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209" y="3356992"/>
            <a:ext cx="8640000" cy="336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42584" y="4587878"/>
            <a:ext cx="771598" cy="3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448428" y="4597420"/>
            <a:ext cx="304829" cy="3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799784" y="5408469"/>
            <a:ext cx="285777" cy="333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028847" y="5408469"/>
            <a:ext cx="276251" cy="333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486532" y="5408469"/>
            <a:ext cx="190518" cy="333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1828362" y="6200435"/>
            <a:ext cx="495347" cy="3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3986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4630" y="2455984"/>
            <a:ext cx="352458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437112"/>
            <a:ext cx="8640000" cy="2224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311215" y="4694932"/>
            <a:ext cx="400088" cy="34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776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5391" y="4790866"/>
            <a:ext cx="495347" cy="3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4762" y="4790866"/>
            <a:ext cx="285777" cy="34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665" y="3236041"/>
            <a:ext cx="466769" cy="34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7058" y="3236041"/>
            <a:ext cx="485821" cy="33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295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2022-08-12T01:05:37Z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