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1416" y="60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91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1391" y="4143952"/>
            <a:ext cx="5648864" cy="1317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124744"/>
            <a:ext cx="3990476" cy="139047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33" y="3109952"/>
            <a:ext cx="7933333" cy="6380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260648"/>
            <a:ext cx="64939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39096" y="5605125"/>
            <a:ext cx="1252964" cy="2650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4641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90241" y="2503498"/>
            <a:ext cx="352458" cy="3430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52887" y="4056976"/>
            <a:ext cx="352458" cy="333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457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44930" y="2881657"/>
            <a:ext cx="352458" cy="333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221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07135" y="2090559"/>
            <a:ext cx="876383" cy="343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60432" y="2090559"/>
            <a:ext cx="676339" cy="343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97609" y="2872313"/>
            <a:ext cx="885909" cy="333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89054" y="2872313"/>
            <a:ext cx="857331" cy="333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826099" y="3635000"/>
            <a:ext cx="1057375" cy="343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22240" y="3635000"/>
            <a:ext cx="676339" cy="343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73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18381"/>
            <a:ext cx="733495" cy="553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31016" y="2453076"/>
            <a:ext cx="1486041" cy="324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93618" y="2453076"/>
            <a:ext cx="1466990" cy="324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07223" y="3816618"/>
            <a:ext cx="1476515" cy="333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93618" y="3816618"/>
            <a:ext cx="1476515" cy="333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11435" y="5275511"/>
            <a:ext cx="762072" cy="333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607223" y="5275511"/>
            <a:ext cx="1476515" cy="333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98006" y="6105079"/>
            <a:ext cx="771598" cy="343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55311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18676" y="4161355"/>
            <a:ext cx="298817" cy="183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24774" y="4680000"/>
            <a:ext cx="292719" cy="189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04052" y="5210847"/>
            <a:ext cx="274424" cy="183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204052" y="5723389"/>
            <a:ext cx="274424" cy="189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3865" y="6376271"/>
            <a:ext cx="2140511" cy="2928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04664"/>
            <a:ext cx="69616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010684" y="4029624"/>
            <a:ext cx="913381" cy="245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62208" y="5611704"/>
            <a:ext cx="560309" cy="253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29990" y="5611704"/>
            <a:ext cx="383773" cy="245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8618059110531</cp:lastModifiedBy>
  <cp:revision>6</cp:revision>
  <dcterms:created xsi:type="dcterms:W3CDTF">2022-08-10T03:44:00Z</dcterms:created>
  <dcterms:modified xsi:type="dcterms:W3CDTF">2022-08-11T14:26:40Z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