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3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52572"/>
            <a:ext cx="7563572" cy="1791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5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3398191"/>
            <a:ext cx="4086615" cy="1783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24744"/>
            <a:ext cx="3990476" cy="13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8" y="3100428"/>
            <a:ext cx="7609524" cy="6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9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5228" y="1719073"/>
            <a:ext cx="714443" cy="32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6915" y="1776303"/>
            <a:ext cx="276251" cy="228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8987" y="1719073"/>
            <a:ext cx="514399" cy="32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1960" y="1719073"/>
            <a:ext cx="936104" cy="41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2449" y="1680919"/>
            <a:ext cx="409614" cy="228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74346" y="1919379"/>
            <a:ext cx="485821" cy="162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5095" y="3435986"/>
            <a:ext cx="1228842" cy="314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5669" y="3426448"/>
            <a:ext cx="666813" cy="305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45636" y="3426448"/>
            <a:ext cx="266725" cy="305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6518" y="3912907"/>
            <a:ext cx="933539" cy="314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35669" y="3912907"/>
            <a:ext cx="666813" cy="314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40851" y="3912907"/>
            <a:ext cx="476295" cy="314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06518" y="4399365"/>
            <a:ext cx="1257420" cy="305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1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5581" y="2370208"/>
            <a:ext cx="476295" cy="31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97653" y="2800277"/>
            <a:ext cx="466769" cy="401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0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2708920"/>
            <a:ext cx="3181653" cy="284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8480" y="2852936"/>
            <a:ext cx="3419801" cy="2697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627785" y="1988841"/>
            <a:ext cx="172819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660232" y="1988840"/>
            <a:ext cx="172819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9715" y="1613593"/>
            <a:ext cx="1438412" cy="343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6804" y="1613593"/>
            <a:ext cx="1695611" cy="343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556909"/>
            <a:ext cx="2152855" cy="2429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563" y="2556909"/>
            <a:ext cx="2619625" cy="2429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83960" y="2148188"/>
            <a:ext cx="1971863" cy="217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9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3353" y="1510018"/>
            <a:ext cx="1971863" cy="217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6</cp:revision>
  <dcterms:created xsi:type="dcterms:W3CDTF">2022-08-10T03:44:00Z</dcterms:created>
  <dcterms:modified xsi:type="dcterms:W3CDTF">2022-08-11T14:22:01Z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