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3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png"/><Relationship Id="rId3" Type="http://schemas.openxmlformats.org/officeDocument/2006/relationships/tags" Target="../tags/tag2.xml"/><Relationship Id="rId2" Type="http://schemas.openxmlformats.org/officeDocument/2006/relationships/image" Target="../media/image10.png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548680"/>
            <a:ext cx="8640000" cy="3894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88794" y="1446006"/>
            <a:ext cx="314355" cy="248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88794" y="3402941"/>
            <a:ext cx="314355" cy="257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82996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8434" y="4095093"/>
            <a:ext cx="1079772" cy="530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62261" y="4095093"/>
            <a:ext cx="722898" cy="458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3768" y="1124744"/>
            <a:ext cx="4123809" cy="1380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30999"/>
          <a:stretch>
            <a:fillRect/>
          </a:stretch>
        </p:blipFill>
        <p:spPr>
          <a:xfrm>
            <a:off x="1938020" y="3213100"/>
            <a:ext cx="5178425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4511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11302" y="3772605"/>
            <a:ext cx="190518" cy="333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73286" y="3715376"/>
            <a:ext cx="504873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67575" y="4459358"/>
            <a:ext cx="409614" cy="371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68943" y="1213509"/>
            <a:ext cx="400088" cy="371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92824" y="1976423"/>
            <a:ext cx="771598" cy="343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21402" y="2710728"/>
            <a:ext cx="743020" cy="333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92824" y="3435496"/>
            <a:ext cx="533450" cy="343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40498" y="4169801"/>
            <a:ext cx="276251" cy="333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30972" y="4894569"/>
            <a:ext cx="304829" cy="333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263" y="764704"/>
            <a:ext cx="8640000" cy="4610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60060" y="2473346"/>
            <a:ext cx="400088" cy="343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54393" y="3217895"/>
            <a:ext cx="342932" cy="334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20688"/>
            <a:ext cx="8640000" cy="5123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90879" y="840127"/>
            <a:ext cx="361984" cy="34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62037" y="2299876"/>
            <a:ext cx="352458" cy="34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75686" y="4484730"/>
            <a:ext cx="352458" cy="34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124" y="529535"/>
            <a:ext cx="8640000" cy="4857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21653" y="2132856"/>
            <a:ext cx="4115192" cy="1402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97904" y="4757341"/>
            <a:ext cx="3857993" cy="38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900" y="1080135"/>
            <a:ext cx="7014845" cy="2852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75740" y="1080135"/>
            <a:ext cx="3990975" cy="2935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img_16777215" descr="5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128"/>
          <a:stretch>
            <a:fillRect/>
          </a:stretch>
        </p:blipFill>
        <p:spPr>
          <a:xfrm>
            <a:off x="395605" y="-171450"/>
            <a:ext cx="8639810" cy="1242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337"/>
          <a:stretch>
            <a:fillRect/>
          </a:stretch>
        </p:blipFill>
        <p:spPr>
          <a:xfrm>
            <a:off x="611505" y="4221440"/>
            <a:ext cx="8639810" cy="2523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20688"/>
            <a:ext cx="8640000" cy="2649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90659" y="2279276"/>
            <a:ext cx="314355" cy="257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531.804724409449,&quot;width&quot;:13606.299212598426}"/>
</p:tagLst>
</file>

<file path=ppt/tags/tag2.xml><?xml version="1.0" encoding="utf-8"?>
<p:tagLst xmlns:p="http://schemas.openxmlformats.org/presentationml/2006/main">
  <p:tag name="KSO_WM_UNIT_PLACING_PICTURE_USER_VIEWPORT" val="{&quot;height&quot;:6550.822047244094,&quot;width&quot;:13606.299212598426}"/>
</p:tagLst>
</file>

<file path=ppt/tags/tag3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2022-08-10T03:44:00Z</dcterms:created>
  <dcterms:modified xsi:type="dcterms:W3CDTF">2022-08-12T00:49:58Z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