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620688"/>
            <a:ext cx="8640000" cy="3204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8803" y="3033649"/>
            <a:ext cx="504873" cy="43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9895" y="3071798"/>
            <a:ext cx="495347" cy="410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0986" y="3052723"/>
            <a:ext cx="466769" cy="419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72883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27584" y="3501008"/>
            <a:ext cx="6768752" cy="273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5545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99493" y="4669196"/>
            <a:ext cx="952604" cy="43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2052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7331" y="1006835"/>
            <a:ext cx="5420242" cy="45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90562" y="1970870"/>
            <a:ext cx="1676560" cy="44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768" y="1124744"/>
            <a:ext cx="4123809" cy="1380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5484"/>
          <a:stretch>
            <a:fillRect/>
          </a:stretch>
        </p:blipFill>
        <p:spPr>
          <a:xfrm>
            <a:off x="2411730" y="3213100"/>
            <a:ext cx="4190594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4146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77089" y="3333399"/>
            <a:ext cx="952590" cy="448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7739" y="4210455"/>
            <a:ext cx="943065" cy="45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92696"/>
            <a:ext cx="8640000" cy="262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7153" y="988786"/>
            <a:ext cx="295303" cy="343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90747" y="2727124"/>
            <a:ext cx="476295" cy="420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4480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25745" y="3608893"/>
            <a:ext cx="295303" cy="247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25745" y="4485964"/>
            <a:ext cx="295303" cy="247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95" y="620688"/>
            <a:ext cx="8640000" cy="4462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5387" y="963929"/>
            <a:ext cx="295303" cy="247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5387" y="2718277"/>
            <a:ext cx="295303" cy="247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0602" y="4424953"/>
            <a:ext cx="438191" cy="438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3658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2844" y="3798790"/>
            <a:ext cx="495347" cy="428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71951" y="3798790"/>
            <a:ext cx="504873" cy="44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34421" y="3798790"/>
            <a:ext cx="504873" cy="44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4789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5598" y="1956460"/>
            <a:ext cx="495347" cy="410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6910" y="1946919"/>
            <a:ext cx="476295" cy="419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1717" y="4570758"/>
            <a:ext cx="6382359" cy="45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8640000" cy="5392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05326" y="4962790"/>
            <a:ext cx="504873" cy="44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96418" y="4962790"/>
            <a:ext cx="504873" cy="44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87509" y="4962790"/>
            <a:ext cx="504873" cy="44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2022-08-12T00:52:40Z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