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7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2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6187" y="2168373"/>
            <a:ext cx="943065" cy="448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16" y="503936"/>
            <a:ext cx="8640000" cy="5090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7784" y="2204864"/>
            <a:ext cx="4536504" cy="345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614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71907" y="1663884"/>
            <a:ext cx="285777" cy="333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6008" y="2483608"/>
            <a:ext cx="285777" cy="343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768" y="1124744"/>
            <a:ext cx="4123809" cy="1380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3160"/>
          <a:stretch>
            <a:fillRect/>
          </a:stretch>
        </p:blipFill>
        <p:spPr>
          <a:xfrm>
            <a:off x="2483485" y="3110230"/>
            <a:ext cx="4659829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80929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53542" y="5485400"/>
            <a:ext cx="419369" cy="41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5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8072" y="3236867"/>
            <a:ext cx="447717" cy="429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4522" y="3236867"/>
            <a:ext cx="438191" cy="429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2818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34874" y="1670823"/>
            <a:ext cx="981168" cy="42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5899" y="2568825"/>
            <a:ext cx="495347" cy="420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4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775" y="2119859"/>
            <a:ext cx="981168" cy="43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7775" y="2987998"/>
            <a:ext cx="990694" cy="43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3596" y="4752898"/>
            <a:ext cx="981168" cy="42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8680"/>
            <a:ext cx="78945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28723" y="3337182"/>
            <a:ext cx="269826" cy="235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8723" y="5750979"/>
            <a:ext cx="269826" cy="22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6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22240" y="2235134"/>
            <a:ext cx="295303" cy="257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07929" y="4755427"/>
            <a:ext cx="438191" cy="42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32656"/>
            <a:ext cx="79561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69637" y="4837046"/>
            <a:ext cx="649125" cy="31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08233" y="5592168"/>
            <a:ext cx="684213" cy="31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2022-08-12T00:52:14Z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