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40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2028" y="4208655"/>
            <a:ext cx="1457464" cy="45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2006" y="4208655"/>
            <a:ext cx="1457464" cy="45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894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5699" y="2824994"/>
            <a:ext cx="190518" cy="3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5975" y="2815448"/>
            <a:ext cx="285777" cy="34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3153" y="3712775"/>
            <a:ext cx="285777" cy="34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1124744"/>
            <a:ext cx="4123809" cy="13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5470"/>
          <a:stretch>
            <a:fillRect/>
          </a:stretch>
        </p:blipFill>
        <p:spPr>
          <a:xfrm>
            <a:off x="2440940" y="3213100"/>
            <a:ext cx="420996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6326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0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1738446"/>
            <a:ext cx="1114531" cy="47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6231" y="1738446"/>
            <a:ext cx="1114531" cy="47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8271" y="1738446"/>
            <a:ext cx="533450" cy="47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264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7530" y="2705634"/>
            <a:ext cx="400088" cy="34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012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5257" y="825017"/>
            <a:ext cx="409614" cy="343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5323" y="3369227"/>
            <a:ext cx="352458" cy="33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727"/>
          <a:stretch>
            <a:fillRect/>
          </a:stretch>
        </p:blipFill>
        <p:spPr>
          <a:xfrm>
            <a:off x="971600" y="2924944"/>
            <a:ext cx="6250402" cy="3241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47265" y="3738132"/>
            <a:ext cx="316999" cy="31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3070" y="4434850"/>
            <a:ext cx="213630" cy="18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47265" y="5683425"/>
            <a:ext cx="316999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311"/>
          <a:stretch>
            <a:fillRect/>
          </a:stretch>
        </p:blipFill>
        <p:spPr>
          <a:xfrm>
            <a:off x="467544" y="404664"/>
            <a:ext cx="6250402" cy="2574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96136" y="2564904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145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1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12" y="980728"/>
            <a:ext cx="4536504" cy="453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