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3746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642" y="620688"/>
            <a:ext cx="8640000" cy="525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6937" y="5140004"/>
            <a:ext cx="771598" cy="343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6000" y="5140004"/>
            <a:ext cx="914487" cy="343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5581" y="5140004"/>
            <a:ext cx="1000220" cy="343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656" y="548680"/>
            <a:ext cx="6161905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9859"/>
          <a:stretch>
            <a:fillRect/>
          </a:stretch>
        </p:blipFill>
        <p:spPr>
          <a:xfrm>
            <a:off x="1763395" y="3141345"/>
            <a:ext cx="5564327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66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53075" y="3868984"/>
            <a:ext cx="981168" cy="438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3605" y="3859443"/>
            <a:ext cx="981168" cy="448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512" y="476672"/>
            <a:ext cx="8640000" cy="315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0384" y="1477058"/>
            <a:ext cx="1447938" cy="4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0251" y="2305950"/>
            <a:ext cx="295303" cy="342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5709" y="3049094"/>
            <a:ext cx="1381256" cy="4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004" y="3573016"/>
            <a:ext cx="8640000" cy="317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059187" y="3773661"/>
            <a:ext cx="1495567" cy="44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953961" y="5340609"/>
            <a:ext cx="514399" cy="449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487191" y="6133638"/>
            <a:ext cx="495347" cy="42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096849" y="6171856"/>
            <a:ext cx="190518" cy="33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515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76056" y="1412776"/>
            <a:ext cx="3672408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3608" y="3861048"/>
            <a:ext cx="3456383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32040" y="3861048"/>
            <a:ext cx="3744417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69517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7880" y="4905111"/>
            <a:ext cx="4782663" cy="63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6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26981" y="2280932"/>
            <a:ext cx="1009746" cy="34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7345" y="3176867"/>
            <a:ext cx="1019272" cy="34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9252" y="3176867"/>
            <a:ext cx="1009746" cy="34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9781" y="4063269"/>
            <a:ext cx="1219316" cy="34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06871" y="4949672"/>
            <a:ext cx="1009746" cy="34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69252" y="4949672"/>
            <a:ext cx="1009746" cy="34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2019" y="1299529"/>
            <a:ext cx="943065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005" y="2187193"/>
            <a:ext cx="933539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2187193"/>
            <a:ext cx="981168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3074857"/>
            <a:ext cx="1009746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7223" y="3074857"/>
            <a:ext cx="1009746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3008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475656" y="3429000"/>
            <a:ext cx="5976664" cy="2952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