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76672"/>
            <a:ext cx="68578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07858" y="3655647"/>
            <a:ext cx="1020737" cy="23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4696" y="3655647"/>
            <a:ext cx="1020737" cy="23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49095" y="3655647"/>
            <a:ext cx="1013176" cy="23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4931" y="4306580"/>
            <a:ext cx="1156836" cy="24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21769" y="4306580"/>
            <a:ext cx="1156836" cy="24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88607" y="4306580"/>
            <a:ext cx="1156836" cy="24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49076" y="4957512"/>
            <a:ext cx="1338300" cy="24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15914" y="4957512"/>
            <a:ext cx="1338300" cy="24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82753" y="4957512"/>
            <a:ext cx="1345861" cy="24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32248" y="5616014"/>
            <a:ext cx="1179519" cy="23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06647" y="5616014"/>
            <a:ext cx="1171958" cy="23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673485" y="5616014"/>
            <a:ext cx="1171958" cy="23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061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58478" y="2464498"/>
            <a:ext cx="285777" cy="343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2612" y="3389047"/>
            <a:ext cx="990694" cy="343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4035" y="5152362"/>
            <a:ext cx="1000220" cy="343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9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6507" y="2387708"/>
            <a:ext cx="304829" cy="334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6507" y="3304058"/>
            <a:ext cx="285777" cy="343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656" y="548680"/>
            <a:ext cx="6161905" cy="1314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7180"/>
          <a:stretch>
            <a:fillRect/>
          </a:stretch>
        </p:blipFill>
        <p:spPr>
          <a:xfrm>
            <a:off x="2411730" y="3086100"/>
            <a:ext cx="3882956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78596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32044" y="3957836"/>
            <a:ext cx="1247838" cy="69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50404" y="5397836"/>
            <a:ext cx="918547" cy="34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5033" y="6109161"/>
            <a:ext cx="1672450" cy="69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385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785" y="2120432"/>
            <a:ext cx="1476515" cy="7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0927" y="3695750"/>
            <a:ext cx="1000220" cy="7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3496" y="3695750"/>
            <a:ext cx="1724189" cy="7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3900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9546" y="3214559"/>
            <a:ext cx="409614" cy="343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3215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24939" y="1463714"/>
            <a:ext cx="409614" cy="34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6218" y="2255616"/>
            <a:ext cx="352458" cy="333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005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33526" y="3060220"/>
            <a:ext cx="1590826" cy="429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1972" y="3851491"/>
            <a:ext cx="1838500" cy="305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7363" y="4223293"/>
            <a:ext cx="257199" cy="46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538" y="548680"/>
            <a:ext cx="8640000" cy="4301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0790" y="2351298"/>
            <a:ext cx="1314575" cy="448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0448" y="3133386"/>
            <a:ext cx="2276692" cy="30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2179" y="3505355"/>
            <a:ext cx="257199" cy="457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5451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14795" y="2234687"/>
            <a:ext cx="704917" cy="34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14795" y="2987666"/>
            <a:ext cx="771598" cy="34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5225" y="3740644"/>
            <a:ext cx="743020" cy="34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91091" y="4493623"/>
            <a:ext cx="304829" cy="333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29239" y="5246601"/>
            <a:ext cx="542976" cy="34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2022-08-12T01:00:26Z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