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740" y="692696"/>
            <a:ext cx="8640000" cy="2338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636" y="912211"/>
            <a:ext cx="1771819" cy="343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1846" y="912211"/>
            <a:ext cx="1933759" cy="343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9575" y="912211"/>
            <a:ext cx="1943285" cy="343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636" y="1694833"/>
            <a:ext cx="2009966" cy="343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6157" y="1694833"/>
            <a:ext cx="1971863" cy="343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8627" y="1694833"/>
            <a:ext cx="1971863" cy="343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4636" y="2477454"/>
            <a:ext cx="2009966" cy="343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101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47572" y="2534343"/>
            <a:ext cx="1971863" cy="343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2258" y="3307263"/>
            <a:ext cx="1247894" cy="343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656" y="548680"/>
            <a:ext cx="6161905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3279"/>
          <a:stretch>
            <a:fillRect/>
          </a:stretch>
        </p:blipFill>
        <p:spPr>
          <a:xfrm>
            <a:off x="2700020" y="3086100"/>
            <a:ext cx="431473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041" y="404664"/>
            <a:ext cx="8640000" cy="549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64207" y="3246306"/>
            <a:ext cx="314355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1296" y="3246306"/>
            <a:ext cx="314355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2355" y="4257092"/>
            <a:ext cx="314355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50822" y="4257092"/>
            <a:ext cx="314355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64472" y="5315556"/>
            <a:ext cx="314355" cy="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4472" y="5410914"/>
            <a:ext cx="314355" cy="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73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09777" y="2996953"/>
            <a:ext cx="1200264" cy="439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8918" y="3417387"/>
            <a:ext cx="257199" cy="46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9634" y="4199169"/>
            <a:ext cx="257199" cy="46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4728" y="4199169"/>
            <a:ext cx="257199" cy="46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1156" y="4208703"/>
            <a:ext cx="266725" cy="45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89976" y="4752138"/>
            <a:ext cx="1219316" cy="38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47440" y="4752138"/>
            <a:ext cx="1219316" cy="38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90637" y="4752138"/>
            <a:ext cx="1219316" cy="38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6437" y="5445224"/>
            <a:ext cx="1352679" cy="49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47308" y="5445224"/>
            <a:ext cx="1352679" cy="49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38179" y="5445224"/>
            <a:ext cx="1362205" cy="49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48102" y="5445224"/>
            <a:ext cx="1343153" cy="49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467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00163" y="3105829"/>
            <a:ext cx="542976" cy="33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9645" y="5458735"/>
            <a:ext cx="1209790" cy="34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393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2018" y="2418862"/>
            <a:ext cx="1009746" cy="34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788" y="3993250"/>
            <a:ext cx="285777" cy="34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045"/>
          <a:stretch>
            <a:fillRect/>
          </a:stretch>
        </p:blipFill>
        <p:spPr>
          <a:xfrm>
            <a:off x="1043608" y="3933056"/>
            <a:ext cx="8640000" cy="2194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59374" y="4887948"/>
            <a:ext cx="295303" cy="247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4589" y="5603127"/>
            <a:ext cx="438191" cy="4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198"/>
          <a:stretch>
            <a:fillRect/>
          </a:stretch>
        </p:blipFill>
        <p:spPr>
          <a:xfrm>
            <a:off x="323528" y="620688"/>
            <a:ext cx="8640000" cy="333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6336" y="3212976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-8950"/>
            <a:ext cx="6958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6441" y="3354890"/>
            <a:ext cx="2746755" cy="29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6441" y="3961610"/>
            <a:ext cx="2455200" cy="29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8769" y="4576010"/>
            <a:ext cx="2462873" cy="284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6441" y="5182730"/>
            <a:ext cx="2148300" cy="29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5635283"/>
            <a:ext cx="6336704" cy="1228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187624" y="5794506"/>
            <a:ext cx="1648800" cy="25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131840" y="5805264"/>
            <a:ext cx="1446194" cy="252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932040" y="5805264"/>
            <a:ext cx="1446194" cy="252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187624" y="6309320"/>
            <a:ext cx="1467153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88640"/>
            <a:ext cx="716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6576" y="1610862"/>
            <a:ext cx="1587611" cy="29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6576" y="2242960"/>
            <a:ext cx="955726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6576" y="2867158"/>
            <a:ext cx="1587611" cy="29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8677" y="3491356"/>
            <a:ext cx="1595510" cy="29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8677" y="4123454"/>
            <a:ext cx="1595510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8677" y="4747652"/>
            <a:ext cx="963625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76576" y="5371849"/>
            <a:ext cx="955726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2022-08-12T01:00:04Z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