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228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6407" y="4426789"/>
            <a:ext cx="523925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6462" y="5180555"/>
            <a:ext cx="762072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222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2599" y="1611800"/>
            <a:ext cx="762072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532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8103" y="5168891"/>
            <a:ext cx="6877706" cy="44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620688"/>
            <a:ext cx="6161905" cy="13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6484"/>
          <a:stretch>
            <a:fillRect/>
          </a:stretch>
        </p:blipFill>
        <p:spPr>
          <a:xfrm>
            <a:off x="2555875" y="3105150"/>
            <a:ext cx="3768672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00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4298" y="4894889"/>
            <a:ext cx="1219316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5283" y="4104372"/>
            <a:ext cx="1238368" cy="343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9480" y="2256453"/>
            <a:ext cx="2429106" cy="4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5621" y="3010164"/>
            <a:ext cx="1933759" cy="4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4298" y="3029245"/>
            <a:ext cx="962116" cy="42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332" y="3029245"/>
            <a:ext cx="1943285" cy="42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728" y="4527125"/>
            <a:ext cx="1886130" cy="4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7286" y="4527125"/>
            <a:ext cx="952590" cy="43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4287" y="5280835"/>
            <a:ext cx="1819448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3008" y="5280835"/>
            <a:ext cx="1819448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223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331" y="1489488"/>
            <a:ext cx="924013" cy="42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0143" y="1479940"/>
            <a:ext cx="933539" cy="43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3428" y="1470393"/>
            <a:ext cx="952590" cy="44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1378" y="2224626"/>
            <a:ext cx="1381256" cy="44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36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39426" y="2202808"/>
            <a:ext cx="438191" cy="42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9900" y="3719138"/>
            <a:ext cx="447717" cy="42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9426" y="5235468"/>
            <a:ext cx="438191" cy="42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546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41" y="620688"/>
            <a:ext cx="8640000" cy="2276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7195" y="926744"/>
            <a:ext cx="504873" cy="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6026" y="1557986"/>
            <a:ext cx="314355" cy="33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164" y="1519729"/>
            <a:ext cx="504873" cy="44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6026" y="2313563"/>
            <a:ext cx="314355" cy="34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1164" y="2284870"/>
            <a:ext cx="504873" cy="43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