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858" y="60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1489"/>
          <a:stretch/>
        </p:blipFill>
        <p:spPr>
          <a:xfrm>
            <a:off x="881018" y="2978728"/>
            <a:ext cx="8640000" cy="1805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19783" y="3297656"/>
            <a:ext cx="4515281" cy="333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62848" y="4155155"/>
            <a:ext cx="1238368" cy="342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0284"/>
          <a:stretch/>
        </p:blipFill>
        <p:spPr>
          <a:xfrm>
            <a:off x="257563" y="456546"/>
            <a:ext cx="8640000" cy="2799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63451" y="2496360"/>
            <a:ext cx="1238368" cy="440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545" y="414981"/>
            <a:ext cx="8640000" cy="3554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55250" y="2511199"/>
            <a:ext cx="523925" cy="343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17102" y="3349686"/>
            <a:ext cx="285777" cy="333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636655"/>
            <a:ext cx="8640000" cy="41055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47594" y="846705"/>
            <a:ext cx="485821" cy="334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33195" y="1677359"/>
            <a:ext cx="704917" cy="343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47638" y="2508013"/>
            <a:ext cx="523925" cy="334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66425" y="3338667"/>
            <a:ext cx="285777" cy="343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47638" y="4169321"/>
            <a:ext cx="523925" cy="343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545" y="414982"/>
            <a:ext cx="8640000" cy="49021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50201" y="3695783"/>
            <a:ext cx="314355" cy="257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55912" y="3695783"/>
            <a:ext cx="314355" cy="257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88348" y="4697190"/>
            <a:ext cx="314355" cy="257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567382"/>
            <a:ext cx="8640000" cy="40626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18884" y="996533"/>
            <a:ext cx="323880" cy="66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18884" y="1101437"/>
            <a:ext cx="323880" cy="57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47197" y="1950204"/>
            <a:ext cx="314355" cy="257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13966" y="2999242"/>
            <a:ext cx="314355" cy="66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13966" y="3104146"/>
            <a:ext cx="314355" cy="57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13966" y="3952913"/>
            <a:ext cx="314355" cy="257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143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78822" y="3341570"/>
            <a:ext cx="2190959" cy="400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40630" y="5335951"/>
            <a:ext cx="4058037" cy="410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548680"/>
            <a:ext cx="6161905" cy="131428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81" y="3014714"/>
            <a:ext cx="8695238" cy="8285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272" y="428837"/>
            <a:ext cx="8640000" cy="3382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57929" y="1600700"/>
            <a:ext cx="1028798" cy="238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14555" y="1924629"/>
            <a:ext cx="295303" cy="228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52350" y="2248559"/>
            <a:ext cx="523925" cy="228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76672" y="2258086"/>
            <a:ext cx="781124" cy="219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43971" y="2248559"/>
            <a:ext cx="771598" cy="238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95194" y="2572488"/>
            <a:ext cx="514399" cy="228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47521" y="2905945"/>
            <a:ext cx="285777" cy="219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923948" y="2896418"/>
            <a:ext cx="523925" cy="228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238524" y="2905945"/>
            <a:ext cx="523925" cy="219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667410" y="2905945"/>
            <a:ext cx="523925" cy="228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038259" y="3248930"/>
            <a:ext cx="190518" cy="171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229439" y="3229875"/>
            <a:ext cx="285777" cy="219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572592" y="3229875"/>
            <a:ext cx="285777" cy="219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18767" y="3553805"/>
            <a:ext cx="276251" cy="228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7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0348" y="3805274"/>
            <a:ext cx="8640000" cy="2029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Rectangle 2"/>
          <p:cNvSpPr/>
          <p:nvPr/>
        </p:nvSpPr>
        <p:spPr bwMode="white">
          <a:xfrm>
            <a:off x="2909973" y="4281641"/>
            <a:ext cx="276251" cy="238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3"/>
          <p:cNvSpPr/>
          <p:nvPr/>
        </p:nvSpPr>
        <p:spPr bwMode="white">
          <a:xfrm>
            <a:off x="7749135" y="4281641"/>
            <a:ext cx="514399" cy="238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4"/>
          <p:cNvSpPr/>
          <p:nvPr/>
        </p:nvSpPr>
        <p:spPr bwMode="white">
          <a:xfrm>
            <a:off x="4072134" y="4615098"/>
            <a:ext cx="285777" cy="228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5"/>
          <p:cNvSpPr/>
          <p:nvPr/>
        </p:nvSpPr>
        <p:spPr bwMode="white">
          <a:xfrm>
            <a:off x="6034471" y="4615098"/>
            <a:ext cx="285777" cy="228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6"/>
          <p:cNvSpPr/>
          <p:nvPr/>
        </p:nvSpPr>
        <p:spPr bwMode="white">
          <a:xfrm>
            <a:off x="1138153" y="4929500"/>
            <a:ext cx="533450" cy="238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7"/>
          <p:cNvSpPr/>
          <p:nvPr/>
        </p:nvSpPr>
        <p:spPr bwMode="white">
          <a:xfrm>
            <a:off x="6215463" y="5015246"/>
            <a:ext cx="285777" cy="47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8"/>
          <p:cNvSpPr/>
          <p:nvPr/>
        </p:nvSpPr>
        <p:spPr bwMode="white">
          <a:xfrm>
            <a:off x="3529157" y="5272484"/>
            <a:ext cx="285777" cy="209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9"/>
          <p:cNvSpPr/>
          <p:nvPr/>
        </p:nvSpPr>
        <p:spPr bwMode="white">
          <a:xfrm>
            <a:off x="1966908" y="5605941"/>
            <a:ext cx="180992" cy="181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982" y="234873"/>
            <a:ext cx="8640000" cy="34283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99861" y="769653"/>
            <a:ext cx="285777" cy="219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28086" y="1094342"/>
            <a:ext cx="285777" cy="219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23786" y="1753268"/>
            <a:ext cx="190518" cy="181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60787" y="2068407"/>
            <a:ext cx="285777" cy="219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85815" y="2727333"/>
            <a:ext cx="180992" cy="181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98935" y="3032922"/>
            <a:ext cx="285777" cy="229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982" y="3656946"/>
            <a:ext cx="8640000" cy="29824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4580589" y="5305415"/>
            <a:ext cx="762072" cy="228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7609828" y="5314944"/>
            <a:ext cx="533450" cy="219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2703985" y="5648449"/>
            <a:ext cx="180992" cy="181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7781295" y="5953368"/>
            <a:ext cx="743020" cy="238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3818" y="511964"/>
            <a:ext cx="852114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57228" y="4928277"/>
            <a:ext cx="347610" cy="328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414982"/>
            <a:ext cx="8640000" cy="54386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51894" y="1674453"/>
            <a:ext cx="352458" cy="324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23316" y="4279269"/>
            <a:ext cx="409614" cy="343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109" y="553527"/>
            <a:ext cx="8640000" cy="4573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73154" y="3564342"/>
            <a:ext cx="447717" cy="57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20871" y="3526230"/>
            <a:ext cx="2429106" cy="457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44576" y="3878763"/>
            <a:ext cx="495347" cy="66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73154" y="4440908"/>
            <a:ext cx="447717" cy="57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20871" y="4402797"/>
            <a:ext cx="2905402" cy="447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44576" y="4755329"/>
            <a:ext cx="495347" cy="57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030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73861" y="1261515"/>
            <a:ext cx="457243" cy="57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31104" y="1223301"/>
            <a:ext cx="3381697" cy="449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54809" y="1576779"/>
            <a:ext cx="495347" cy="66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73861" y="2140433"/>
            <a:ext cx="457243" cy="57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31104" y="2102219"/>
            <a:ext cx="1933759" cy="449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45812" y="2102219"/>
            <a:ext cx="990694" cy="449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454809" y="2455697"/>
            <a:ext cx="495347" cy="66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959682" y="2981136"/>
            <a:ext cx="3353120" cy="439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931104" y="3325061"/>
            <a:ext cx="504873" cy="66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6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31369" y="2252070"/>
            <a:ext cx="1724189" cy="343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93486" y="3128741"/>
            <a:ext cx="1724189" cy="343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55426" y="4005412"/>
            <a:ext cx="1562249" cy="343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93486" y="4872554"/>
            <a:ext cx="1724189" cy="343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全屏显示(4:3)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9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8618059110531</cp:lastModifiedBy>
  <cp:revision>7</cp:revision>
  <dcterms:created xsi:type="dcterms:W3CDTF">2022-08-10T03:44:00Z</dcterms:created>
  <dcterms:modified xsi:type="dcterms:W3CDTF">2022-08-11T15:21:17Z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