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10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261031"/>
            <a:ext cx="371305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2261031"/>
            <a:ext cx="399867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261031"/>
            <a:ext cx="399867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2261031"/>
            <a:ext cx="228495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4611" y="2813449"/>
            <a:ext cx="399867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520" y="2813449"/>
            <a:ext cx="409388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22280" y="2813449"/>
            <a:ext cx="228495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0595" y="2813449"/>
            <a:ext cx="390347" cy="2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2066" y="4451655"/>
            <a:ext cx="999669" cy="8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2314" y="4451655"/>
            <a:ext cx="1342413" cy="8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31669" y="4451655"/>
            <a:ext cx="1180561" cy="8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718561"/>
            <a:ext cx="1199603" cy="84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1718561"/>
            <a:ext cx="1171041" cy="84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082" y="1718561"/>
            <a:ext cx="1342413" cy="84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4009358"/>
            <a:ext cx="2751471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570" y="4009358"/>
            <a:ext cx="3075173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970819"/>
            <a:ext cx="2580099" cy="33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8495" y="3980359"/>
            <a:ext cx="2732429" cy="32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978339"/>
            <a:ext cx="4284297" cy="92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367523"/>
            <a:ext cx="3094214" cy="91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957103"/>
            <a:ext cx="6540728" cy="9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1766639"/>
            <a:ext cx="4617520" cy="90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357190"/>
            <a:ext cx="3598809" cy="91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1795560"/>
            <a:ext cx="3084694" cy="90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708920"/>
            <a:ext cx="4838095" cy="7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22" y="2724835"/>
            <a:ext cx="4885714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881895"/>
            <a:ext cx="3103735" cy="91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54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194" y="1706095"/>
            <a:ext cx="733090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4021" y="2201673"/>
            <a:ext cx="714049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22599" y="2211203"/>
            <a:ext cx="733090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7244" y="2716311"/>
            <a:ext cx="1732760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0500" y="3221420"/>
            <a:ext cx="371305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1012" y="3230950"/>
            <a:ext cx="371305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4417" y="3764649"/>
            <a:ext cx="22849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18335" y="4279288"/>
            <a:ext cx="1589950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1709843"/>
            <a:ext cx="399867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3454" y="2950442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2950442"/>
            <a:ext cx="238016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2567008" y="3570743"/>
            <a:ext cx="238016" cy="1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6528" y="3570742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9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2461716"/>
            <a:ext cx="409388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2461716"/>
            <a:ext cx="418909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107" y="3290746"/>
            <a:ext cx="399867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0297" y="3281217"/>
            <a:ext cx="228495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3910136"/>
            <a:ext cx="2104066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4264" y="3881549"/>
            <a:ext cx="2246876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3504" y="4929748"/>
            <a:ext cx="228495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1880639"/>
            <a:ext cx="228495" cy="24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1880639"/>
            <a:ext cx="228495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1871107"/>
            <a:ext cx="418909" cy="26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925" y="2500181"/>
            <a:ext cx="418909" cy="26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4033" y="2509713"/>
            <a:ext cx="418909" cy="24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1256" y="2509713"/>
            <a:ext cx="238016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2661" y="1690886"/>
            <a:ext cx="333223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292228"/>
            <a:ext cx="228495" cy="1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9305" y="2836299"/>
            <a:ext cx="238016" cy="1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3140" y="3399460"/>
            <a:ext cx="342743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4010346"/>
            <a:ext cx="342743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6033" y="1746517"/>
            <a:ext cx="266578" cy="23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8049" y="2841510"/>
            <a:ext cx="276099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9966" y="4479238"/>
            <a:ext cx="314181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232471"/>
            <a:ext cx="266578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5074" y="2328358"/>
            <a:ext cx="266578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11</cp:revision>
  <dcterms:created xsi:type="dcterms:W3CDTF">2022-08-10T03:44:00Z</dcterms:created>
  <dcterms:modified xsi:type="dcterms:W3CDTF">2022-08-12T01:38:59Z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