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0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0101" y="4385600"/>
            <a:ext cx="4905843" cy="1228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7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4290794"/>
            <a:ext cx="7201587" cy="121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943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5662" y="4876784"/>
            <a:ext cx="6830259" cy="1926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981" y="3114938"/>
            <a:ext cx="4866667" cy="6285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988840"/>
            <a:ext cx="4514286" cy="9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8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17102" y="4062853"/>
            <a:ext cx="523925" cy="34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9175" y="5492335"/>
            <a:ext cx="504873" cy="352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52736"/>
            <a:ext cx="8640000" cy="4996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4195" y="3322265"/>
            <a:ext cx="1600352" cy="448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6565" y="5515508"/>
            <a:ext cx="295303" cy="352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4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93486" y="2521893"/>
            <a:ext cx="1358834" cy="148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6093486" y="3768033"/>
            <a:ext cx="998794" cy="148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5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03100" y="3475884"/>
            <a:ext cx="352458" cy="353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124744"/>
            <a:ext cx="8640000" cy="3617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9816" y="3463505"/>
            <a:ext cx="352458" cy="3436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74654" y="1232864"/>
            <a:ext cx="419140" cy="353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771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71948" y="4140753"/>
            <a:ext cx="1660836" cy="827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93036" y="4140753"/>
            <a:ext cx="1259668" cy="1221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45910" y="6357991"/>
            <a:ext cx="3706793" cy="39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2022-08-10T03:44:00Z</dcterms:created>
  <dcterms:modified xsi:type="dcterms:W3CDTF">2022-08-13T15:39:55Z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