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4689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1824" y="1986871"/>
            <a:ext cx="361984" cy="343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8098" y="4407999"/>
            <a:ext cx="352458" cy="343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2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93265" y="2132856"/>
            <a:ext cx="1782991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4"/>
          <p:cNvSpPr/>
          <p:nvPr/>
        </p:nvSpPr>
        <p:spPr bwMode="white">
          <a:xfrm>
            <a:off x="683568" y="2740197"/>
            <a:ext cx="3528392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699" y="1131135"/>
            <a:ext cx="8640000" cy="4158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0373" y="1436370"/>
            <a:ext cx="1381256" cy="41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4"/>
          <p:cNvSpPr/>
          <p:nvPr/>
        </p:nvSpPr>
        <p:spPr bwMode="white">
          <a:xfrm>
            <a:off x="971600" y="2132856"/>
            <a:ext cx="3851920" cy="2880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0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530574" y="2780929"/>
            <a:ext cx="692985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30575" y="5291631"/>
            <a:ext cx="7201587" cy="4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559153" y="6101560"/>
            <a:ext cx="4534332" cy="45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209872" cy="2061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072" y="2898196"/>
            <a:ext cx="6984768" cy="3865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4604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50986" y="1385512"/>
            <a:ext cx="495347" cy="45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0292" y="3269756"/>
            <a:ext cx="1486041" cy="438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2133" y="5138300"/>
            <a:ext cx="495347" cy="40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0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80728"/>
            <a:ext cx="8640000" cy="5180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1914" y="2163684"/>
            <a:ext cx="4439073" cy="1454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1915" y="4768096"/>
            <a:ext cx="6631989" cy="1585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08720"/>
            <a:ext cx="8640000" cy="5479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7898" y="4244246"/>
            <a:ext cx="6559981" cy="232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407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6546" y="2756510"/>
            <a:ext cx="4429547" cy="2300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877" y="3212475"/>
            <a:ext cx="6933333" cy="6476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988840"/>
            <a:ext cx="4514286" cy="9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7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97124" y="2564905"/>
            <a:ext cx="6306152" cy="157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8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3760" y="4610934"/>
            <a:ext cx="7236631" cy="1482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32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000" y="4542459"/>
            <a:ext cx="7884392" cy="227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73905" y="3551092"/>
            <a:ext cx="466769" cy="34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31942" y="3551092"/>
            <a:ext cx="285777" cy="34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6793" y="4371610"/>
            <a:ext cx="304829" cy="34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8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6231" y="2005442"/>
            <a:ext cx="1486041" cy="448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1880" y="2825937"/>
            <a:ext cx="2649235" cy="45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8910" y="3694136"/>
            <a:ext cx="1247894" cy="35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50332" y="4514631"/>
            <a:ext cx="1028798" cy="35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8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1016" y="2176143"/>
            <a:ext cx="1028798" cy="390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31104" y="2995868"/>
            <a:ext cx="1238368" cy="390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9594" y="3815593"/>
            <a:ext cx="1247894" cy="38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54853" y="4635317"/>
            <a:ext cx="1276471" cy="390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9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0079" y="2157612"/>
            <a:ext cx="495347" cy="41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7058" y="4598930"/>
            <a:ext cx="1000220" cy="448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8205" y="5419060"/>
            <a:ext cx="1000220" cy="43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9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36727" y="3065371"/>
            <a:ext cx="295303" cy="257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6727" y="4707120"/>
            <a:ext cx="295303" cy="257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688" y="1124744"/>
            <a:ext cx="8640000" cy="3244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2609" y="2126797"/>
            <a:ext cx="447717" cy="448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06920" y="3014330"/>
            <a:ext cx="295303" cy="25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7394" y="3835059"/>
            <a:ext cx="304829" cy="25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0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74699" y="2900951"/>
            <a:ext cx="352458" cy="34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8579" y="4597963"/>
            <a:ext cx="352458" cy="352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